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256" r:id="rId2"/>
    <p:sldId id="404" r:id="rId3"/>
    <p:sldId id="405" r:id="rId4"/>
    <p:sldId id="406" r:id="rId5"/>
    <p:sldId id="407" r:id="rId6"/>
    <p:sldId id="408" r:id="rId7"/>
    <p:sldId id="389" r:id="rId8"/>
    <p:sldId id="390" r:id="rId9"/>
    <p:sldId id="391" r:id="rId10"/>
    <p:sldId id="392" r:id="rId11"/>
  </p:sldIdLst>
  <p:sldSz cx="9144000" cy="5715000" type="screen16x1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C61"/>
    <a:srgbClr val="3B3B64"/>
    <a:srgbClr val="FEBEBE"/>
    <a:srgbClr val="CC9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620"/>
    <p:restoredTop sz="94660"/>
  </p:normalViewPr>
  <p:slideViewPr>
    <p:cSldViewPr>
      <p:cViewPr varScale="1">
        <p:scale>
          <a:sx n="117" d="100"/>
          <a:sy n="117" d="100"/>
        </p:scale>
        <p:origin x="-660" y="-96"/>
      </p:cViewPr>
      <p:guideLst>
        <p:guide orient="horz" pos="180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7DD5FC-8808-476E-8948-86BA9EEB445A}"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nl-BE"/>
        </a:p>
      </dgm:t>
    </dgm:pt>
    <dgm:pt modelId="{1A15A16B-47ED-4228-B621-A0055D73C5BA}">
      <dgm:prSet phldrT="[Tekst]"/>
      <dgm:spPr/>
      <dgm:t>
        <a:bodyPr/>
        <a:lstStyle/>
        <a:p>
          <a:r>
            <a:rPr lang="nl-BE" smtClean="0"/>
            <a:t>Beeld</a:t>
          </a:r>
          <a:endParaRPr lang="nl-BE"/>
        </a:p>
      </dgm:t>
    </dgm:pt>
    <dgm:pt modelId="{CEED9036-8DE7-4EAE-B012-C787B4E1E388}" type="parTrans" cxnId="{2BB1A43B-212A-4DAA-A696-686DFF116FDB}">
      <dgm:prSet/>
      <dgm:spPr/>
      <dgm:t>
        <a:bodyPr/>
        <a:lstStyle/>
        <a:p>
          <a:endParaRPr lang="nl-BE"/>
        </a:p>
      </dgm:t>
    </dgm:pt>
    <dgm:pt modelId="{697BC559-D616-4607-86CC-ABC63AF294DD}" type="sibTrans" cxnId="{2BB1A43B-212A-4DAA-A696-686DFF116FDB}">
      <dgm:prSet/>
      <dgm:spPr/>
      <dgm:t>
        <a:bodyPr/>
        <a:lstStyle/>
        <a:p>
          <a:endParaRPr lang="nl-BE"/>
        </a:p>
      </dgm:t>
    </dgm:pt>
    <dgm:pt modelId="{05E71350-2C4C-41D5-B68E-90FF187D0210}">
      <dgm:prSet phldrT="[Tekst]"/>
      <dgm:spPr/>
      <dgm:t>
        <a:bodyPr/>
        <a:lstStyle/>
        <a:p>
          <a:r>
            <a:rPr lang="nl-BE" dirty="0" smtClean="0"/>
            <a:t>Spraak</a:t>
          </a:r>
          <a:endParaRPr lang="nl-BE" dirty="0"/>
        </a:p>
      </dgm:t>
    </dgm:pt>
    <dgm:pt modelId="{AF15EF17-2987-4ADE-B85C-A8AA5848BC85}" type="parTrans" cxnId="{56CD607B-555C-4E31-9580-AB666DD07992}">
      <dgm:prSet/>
      <dgm:spPr/>
      <dgm:t>
        <a:bodyPr/>
        <a:lstStyle/>
        <a:p>
          <a:endParaRPr lang="nl-BE"/>
        </a:p>
      </dgm:t>
    </dgm:pt>
    <dgm:pt modelId="{8DD58369-82E3-427D-B764-3C6BB458B11E}" type="sibTrans" cxnId="{56CD607B-555C-4E31-9580-AB666DD07992}">
      <dgm:prSet/>
      <dgm:spPr/>
      <dgm:t>
        <a:bodyPr/>
        <a:lstStyle/>
        <a:p>
          <a:endParaRPr lang="nl-BE"/>
        </a:p>
      </dgm:t>
    </dgm:pt>
    <dgm:pt modelId="{AF9B518C-9329-4249-BA97-E605E721DFC3}" type="pres">
      <dgm:prSet presAssocID="{EA7DD5FC-8808-476E-8948-86BA9EEB445A}" presName="cycle" presStyleCnt="0">
        <dgm:presLayoutVars>
          <dgm:dir/>
          <dgm:resizeHandles val="exact"/>
        </dgm:presLayoutVars>
      </dgm:prSet>
      <dgm:spPr/>
    </dgm:pt>
    <dgm:pt modelId="{338C5FB6-2E83-4866-A360-96AC61B88B50}" type="pres">
      <dgm:prSet presAssocID="{1A15A16B-47ED-4228-B621-A0055D73C5BA}" presName="node" presStyleLbl="node1" presStyleIdx="0" presStyleCnt="2">
        <dgm:presLayoutVars>
          <dgm:bulletEnabled val="1"/>
        </dgm:presLayoutVars>
      </dgm:prSet>
      <dgm:spPr/>
      <dgm:t>
        <a:bodyPr/>
        <a:lstStyle/>
        <a:p>
          <a:endParaRPr lang="nl-BE"/>
        </a:p>
      </dgm:t>
    </dgm:pt>
    <dgm:pt modelId="{716E7C81-3841-4409-B0A4-2A09A0924E21}" type="pres">
      <dgm:prSet presAssocID="{697BC559-D616-4607-86CC-ABC63AF294DD}" presName="sibTrans" presStyleLbl="sibTrans2D1" presStyleIdx="0" presStyleCnt="2"/>
      <dgm:spPr/>
    </dgm:pt>
    <dgm:pt modelId="{C09BC560-8F05-4771-9E37-515D59495E72}" type="pres">
      <dgm:prSet presAssocID="{697BC559-D616-4607-86CC-ABC63AF294DD}" presName="connectorText" presStyleLbl="sibTrans2D1" presStyleIdx="0" presStyleCnt="2"/>
      <dgm:spPr/>
    </dgm:pt>
    <dgm:pt modelId="{3C755A64-1497-463A-B3B6-E9103A63ACA1}" type="pres">
      <dgm:prSet presAssocID="{05E71350-2C4C-41D5-B68E-90FF187D0210}" presName="node" presStyleLbl="node1" presStyleIdx="1" presStyleCnt="2">
        <dgm:presLayoutVars>
          <dgm:bulletEnabled val="1"/>
        </dgm:presLayoutVars>
      </dgm:prSet>
      <dgm:spPr/>
      <dgm:t>
        <a:bodyPr/>
        <a:lstStyle/>
        <a:p>
          <a:endParaRPr lang="nl-BE"/>
        </a:p>
      </dgm:t>
    </dgm:pt>
    <dgm:pt modelId="{A753255F-4F48-418D-97B1-1E84E0360F1E}" type="pres">
      <dgm:prSet presAssocID="{8DD58369-82E3-427D-B764-3C6BB458B11E}" presName="sibTrans" presStyleLbl="sibTrans2D1" presStyleIdx="1" presStyleCnt="2"/>
      <dgm:spPr/>
    </dgm:pt>
    <dgm:pt modelId="{423ABA35-5F6F-49B7-BB31-16CDC9CCA081}" type="pres">
      <dgm:prSet presAssocID="{8DD58369-82E3-427D-B764-3C6BB458B11E}" presName="connectorText" presStyleLbl="sibTrans2D1" presStyleIdx="1" presStyleCnt="2"/>
      <dgm:spPr/>
    </dgm:pt>
  </dgm:ptLst>
  <dgm:cxnLst>
    <dgm:cxn modelId="{7A80A03D-6111-44A5-8330-3841E933EA59}" type="presOf" srcId="{697BC559-D616-4607-86CC-ABC63AF294DD}" destId="{C09BC560-8F05-4771-9E37-515D59495E72}" srcOrd="1" destOrd="0" presId="urn:microsoft.com/office/officeart/2005/8/layout/cycle2"/>
    <dgm:cxn modelId="{2BB1A43B-212A-4DAA-A696-686DFF116FDB}" srcId="{EA7DD5FC-8808-476E-8948-86BA9EEB445A}" destId="{1A15A16B-47ED-4228-B621-A0055D73C5BA}" srcOrd="0" destOrd="0" parTransId="{CEED9036-8DE7-4EAE-B012-C787B4E1E388}" sibTransId="{697BC559-D616-4607-86CC-ABC63AF294DD}"/>
    <dgm:cxn modelId="{CCEC4107-DFCC-45C9-9799-939907CD5F55}" type="presOf" srcId="{8DD58369-82E3-427D-B764-3C6BB458B11E}" destId="{A753255F-4F48-418D-97B1-1E84E0360F1E}" srcOrd="0" destOrd="0" presId="urn:microsoft.com/office/officeart/2005/8/layout/cycle2"/>
    <dgm:cxn modelId="{EA3BF28A-15B7-47A6-9FAB-2F29C20A6597}" type="presOf" srcId="{8DD58369-82E3-427D-B764-3C6BB458B11E}" destId="{423ABA35-5F6F-49B7-BB31-16CDC9CCA081}" srcOrd="1" destOrd="0" presId="urn:microsoft.com/office/officeart/2005/8/layout/cycle2"/>
    <dgm:cxn modelId="{7C408944-A25A-44AD-A1CD-61002089554E}" type="presOf" srcId="{EA7DD5FC-8808-476E-8948-86BA9EEB445A}" destId="{AF9B518C-9329-4249-BA97-E605E721DFC3}" srcOrd="0" destOrd="0" presId="urn:microsoft.com/office/officeart/2005/8/layout/cycle2"/>
    <dgm:cxn modelId="{1C6FD6F3-977F-45B5-A320-9E9F4FE1F58D}" type="presOf" srcId="{05E71350-2C4C-41D5-B68E-90FF187D0210}" destId="{3C755A64-1497-463A-B3B6-E9103A63ACA1}" srcOrd="0" destOrd="0" presId="urn:microsoft.com/office/officeart/2005/8/layout/cycle2"/>
    <dgm:cxn modelId="{2DB197EA-52FC-4CB6-840D-34984A518E02}" type="presOf" srcId="{1A15A16B-47ED-4228-B621-A0055D73C5BA}" destId="{338C5FB6-2E83-4866-A360-96AC61B88B50}" srcOrd="0" destOrd="0" presId="urn:microsoft.com/office/officeart/2005/8/layout/cycle2"/>
    <dgm:cxn modelId="{56CD607B-555C-4E31-9580-AB666DD07992}" srcId="{EA7DD5FC-8808-476E-8948-86BA9EEB445A}" destId="{05E71350-2C4C-41D5-B68E-90FF187D0210}" srcOrd="1" destOrd="0" parTransId="{AF15EF17-2987-4ADE-B85C-A8AA5848BC85}" sibTransId="{8DD58369-82E3-427D-B764-3C6BB458B11E}"/>
    <dgm:cxn modelId="{3DFD6F72-11B8-4AA7-9F36-D237EC3B7D17}" type="presOf" srcId="{697BC559-D616-4607-86CC-ABC63AF294DD}" destId="{716E7C81-3841-4409-B0A4-2A09A0924E21}" srcOrd="0" destOrd="0" presId="urn:microsoft.com/office/officeart/2005/8/layout/cycle2"/>
    <dgm:cxn modelId="{A9F5DAE1-AB5F-436E-8303-FDF5CDCF0D7E}" type="presParOf" srcId="{AF9B518C-9329-4249-BA97-E605E721DFC3}" destId="{338C5FB6-2E83-4866-A360-96AC61B88B50}" srcOrd="0" destOrd="0" presId="urn:microsoft.com/office/officeart/2005/8/layout/cycle2"/>
    <dgm:cxn modelId="{777871E5-AF56-4D1D-A3FE-AE03CA65E1D0}" type="presParOf" srcId="{AF9B518C-9329-4249-BA97-E605E721DFC3}" destId="{716E7C81-3841-4409-B0A4-2A09A0924E21}" srcOrd="1" destOrd="0" presId="urn:microsoft.com/office/officeart/2005/8/layout/cycle2"/>
    <dgm:cxn modelId="{C0C098E2-0226-4D5B-94F5-72B4657C58DA}" type="presParOf" srcId="{716E7C81-3841-4409-B0A4-2A09A0924E21}" destId="{C09BC560-8F05-4771-9E37-515D59495E72}" srcOrd="0" destOrd="0" presId="urn:microsoft.com/office/officeart/2005/8/layout/cycle2"/>
    <dgm:cxn modelId="{6336522C-8DC3-4029-B85C-0884FF692B53}" type="presParOf" srcId="{AF9B518C-9329-4249-BA97-E605E721DFC3}" destId="{3C755A64-1497-463A-B3B6-E9103A63ACA1}" srcOrd="2" destOrd="0" presId="urn:microsoft.com/office/officeart/2005/8/layout/cycle2"/>
    <dgm:cxn modelId="{8DAA610C-BF26-4862-81CE-A57AA1119D5B}" type="presParOf" srcId="{AF9B518C-9329-4249-BA97-E605E721DFC3}" destId="{A753255F-4F48-418D-97B1-1E84E0360F1E}" srcOrd="3" destOrd="0" presId="urn:microsoft.com/office/officeart/2005/8/layout/cycle2"/>
    <dgm:cxn modelId="{28ACD522-D940-49E2-936C-6DD6B1E0A383}" type="presParOf" srcId="{A753255F-4F48-418D-97B1-1E84E0360F1E}" destId="{423ABA35-5F6F-49B7-BB31-16CDC9CCA08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25FA7A-B6EF-405F-BB26-5D23B2186761}"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nl-BE"/>
        </a:p>
      </dgm:t>
    </dgm:pt>
    <dgm:pt modelId="{7DF8511D-BB39-4253-BEB8-C13A2D78D9D8}">
      <dgm:prSet/>
      <dgm:spPr/>
      <dgm:t>
        <a:bodyPr/>
        <a:lstStyle/>
        <a:p>
          <a:r>
            <a:rPr lang="nl-BE" dirty="0" smtClean="0"/>
            <a:t>Context </a:t>
          </a:r>
          <a:endParaRPr lang="nl-BE" dirty="0"/>
        </a:p>
      </dgm:t>
    </dgm:pt>
    <dgm:pt modelId="{7CDA5994-EEED-4EA6-A0CE-316177FE87E0}" type="parTrans" cxnId="{94F3A7DC-B3E4-4488-A7D7-8448BA7DF273}">
      <dgm:prSet/>
      <dgm:spPr/>
      <dgm:t>
        <a:bodyPr/>
        <a:lstStyle/>
        <a:p>
          <a:endParaRPr lang="nl-BE"/>
        </a:p>
      </dgm:t>
    </dgm:pt>
    <dgm:pt modelId="{FA12A02F-6CE9-4F35-A186-6847A9415EB9}" type="sibTrans" cxnId="{94F3A7DC-B3E4-4488-A7D7-8448BA7DF273}">
      <dgm:prSet/>
      <dgm:spPr/>
      <dgm:t>
        <a:bodyPr/>
        <a:lstStyle/>
        <a:p>
          <a:endParaRPr lang="nl-BE"/>
        </a:p>
      </dgm:t>
    </dgm:pt>
    <dgm:pt modelId="{F60059F2-07DB-4DE2-A145-6EDBA5972BEB}">
      <dgm:prSet/>
      <dgm:spPr/>
      <dgm:t>
        <a:bodyPr/>
        <a:lstStyle/>
        <a:p>
          <a:r>
            <a:rPr lang="nl-BE" dirty="0" smtClean="0"/>
            <a:t>Verwijzingen</a:t>
          </a:r>
          <a:endParaRPr lang="nl-BE" dirty="0"/>
        </a:p>
      </dgm:t>
    </dgm:pt>
    <dgm:pt modelId="{B818F1D3-A71E-4D11-9D5D-C09BB12C7DB3}" type="parTrans" cxnId="{8D9E5CDB-43A8-43B7-9401-08CCD6DB51FC}">
      <dgm:prSet/>
      <dgm:spPr/>
      <dgm:t>
        <a:bodyPr/>
        <a:lstStyle/>
        <a:p>
          <a:endParaRPr lang="nl-BE"/>
        </a:p>
      </dgm:t>
    </dgm:pt>
    <dgm:pt modelId="{BA7DAD48-F97F-4545-B192-767F2867FE8C}" type="sibTrans" cxnId="{8D9E5CDB-43A8-43B7-9401-08CCD6DB51FC}">
      <dgm:prSet/>
      <dgm:spPr/>
      <dgm:t>
        <a:bodyPr/>
        <a:lstStyle/>
        <a:p>
          <a:endParaRPr lang="nl-BE"/>
        </a:p>
      </dgm:t>
    </dgm:pt>
    <dgm:pt modelId="{523D902E-17DD-46BC-B0B2-FBAE0D84FB45}">
      <dgm:prSet/>
      <dgm:spPr/>
      <dgm:t>
        <a:bodyPr/>
        <a:lstStyle/>
        <a:p>
          <a:r>
            <a:rPr lang="nl-BE" dirty="0" smtClean="0"/>
            <a:t>Symboliek</a:t>
          </a:r>
          <a:endParaRPr lang="nl-BE" dirty="0"/>
        </a:p>
      </dgm:t>
    </dgm:pt>
    <dgm:pt modelId="{568CA0DC-7861-483C-826D-66817EEC7F6B}" type="parTrans" cxnId="{77FB9B51-209C-4C08-B24B-D6DF4B9DB71B}">
      <dgm:prSet/>
      <dgm:spPr/>
      <dgm:t>
        <a:bodyPr/>
        <a:lstStyle/>
        <a:p>
          <a:endParaRPr lang="nl-BE"/>
        </a:p>
      </dgm:t>
    </dgm:pt>
    <dgm:pt modelId="{C97EE3F1-A327-46F7-9473-57E6A7AB3FC1}" type="sibTrans" cxnId="{77FB9B51-209C-4C08-B24B-D6DF4B9DB71B}">
      <dgm:prSet/>
      <dgm:spPr/>
      <dgm:t>
        <a:bodyPr/>
        <a:lstStyle/>
        <a:p>
          <a:endParaRPr lang="nl-BE"/>
        </a:p>
      </dgm:t>
    </dgm:pt>
    <dgm:pt modelId="{D5A6590D-BDD6-4306-8F7B-1176742DB0FF}">
      <dgm:prSet/>
      <dgm:spPr/>
      <dgm:t>
        <a:bodyPr/>
        <a:lstStyle/>
        <a:p>
          <a:r>
            <a:rPr lang="nl-BE" dirty="0" smtClean="0"/>
            <a:t>Betekenis</a:t>
          </a:r>
          <a:endParaRPr lang="nl-BE" dirty="0"/>
        </a:p>
      </dgm:t>
    </dgm:pt>
    <dgm:pt modelId="{AD74B239-6CC9-4B01-ABE7-047B56A768C2}" type="parTrans" cxnId="{41DA538C-CD09-4570-9E7E-11AB9DC5CFE0}">
      <dgm:prSet/>
      <dgm:spPr/>
      <dgm:t>
        <a:bodyPr/>
        <a:lstStyle/>
        <a:p>
          <a:endParaRPr lang="nl-BE"/>
        </a:p>
      </dgm:t>
    </dgm:pt>
    <dgm:pt modelId="{3A427C19-4695-42BB-8775-5A53BB0EAD84}" type="sibTrans" cxnId="{41DA538C-CD09-4570-9E7E-11AB9DC5CFE0}">
      <dgm:prSet/>
      <dgm:spPr/>
      <dgm:t>
        <a:bodyPr/>
        <a:lstStyle/>
        <a:p>
          <a:endParaRPr lang="nl-BE"/>
        </a:p>
      </dgm:t>
    </dgm:pt>
    <dgm:pt modelId="{C65A973E-E397-4634-BCE6-28B0EE3819BB}" type="pres">
      <dgm:prSet presAssocID="{9B25FA7A-B6EF-405F-BB26-5D23B2186761}" presName="diagram" presStyleCnt="0">
        <dgm:presLayoutVars>
          <dgm:dir/>
          <dgm:resizeHandles val="exact"/>
        </dgm:presLayoutVars>
      </dgm:prSet>
      <dgm:spPr/>
    </dgm:pt>
    <dgm:pt modelId="{02324791-43A2-4C53-BB77-AE7AA0436B45}" type="pres">
      <dgm:prSet presAssocID="{7DF8511D-BB39-4253-BEB8-C13A2D78D9D8}" presName="node" presStyleLbl="node1" presStyleIdx="0" presStyleCnt="4">
        <dgm:presLayoutVars>
          <dgm:bulletEnabled val="1"/>
        </dgm:presLayoutVars>
      </dgm:prSet>
      <dgm:spPr/>
      <dgm:t>
        <a:bodyPr/>
        <a:lstStyle/>
        <a:p>
          <a:endParaRPr lang="nl-BE"/>
        </a:p>
      </dgm:t>
    </dgm:pt>
    <dgm:pt modelId="{9BF3548E-77AC-4BDB-8C8C-4B0FC1402BA7}" type="pres">
      <dgm:prSet presAssocID="{FA12A02F-6CE9-4F35-A186-6847A9415EB9}" presName="sibTrans" presStyleCnt="0"/>
      <dgm:spPr/>
    </dgm:pt>
    <dgm:pt modelId="{9C504FBC-0FE5-448D-8F7B-9F19EC219614}" type="pres">
      <dgm:prSet presAssocID="{F60059F2-07DB-4DE2-A145-6EDBA5972BEB}" presName="node" presStyleLbl="node1" presStyleIdx="1" presStyleCnt="4">
        <dgm:presLayoutVars>
          <dgm:bulletEnabled val="1"/>
        </dgm:presLayoutVars>
      </dgm:prSet>
      <dgm:spPr/>
      <dgm:t>
        <a:bodyPr/>
        <a:lstStyle/>
        <a:p>
          <a:endParaRPr lang="nl-BE"/>
        </a:p>
      </dgm:t>
    </dgm:pt>
    <dgm:pt modelId="{A32D425B-A438-414F-9DFC-9E1717D025F6}" type="pres">
      <dgm:prSet presAssocID="{BA7DAD48-F97F-4545-B192-767F2867FE8C}" presName="sibTrans" presStyleCnt="0"/>
      <dgm:spPr/>
    </dgm:pt>
    <dgm:pt modelId="{3DA21482-2C11-4B30-A944-6E8CFEB30813}" type="pres">
      <dgm:prSet presAssocID="{523D902E-17DD-46BC-B0B2-FBAE0D84FB45}" presName="node" presStyleLbl="node1" presStyleIdx="2" presStyleCnt="4">
        <dgm:presLayoutVars>
          <dgm:bulletEnabled val="1"/>
        </dgm:presLayoutVars>
      </dgm:prSet>
      <dgm:spPr/>
      <dgm:t>
        <a:bodyPr/>
        <a:lstStyle/>
        <a:p>
          <a:endParaRPr lang="nl-BE"/>
        </a:p>
      </dgm:t>
    </dgm:pt>
    <dgm:pt modelId="{FCF48B39-9691-47D4-957C-7EA2020A26FB}" type="pres">
      <dgm:prSet presAssocID="{C97EE3F1-A327-46F7-9473-57E6A7AB3FC1}" presName="sibTrans" presStyleCnt="0"/>
      <dgm:spPr/>
    </dgm:pt>
    <dgm:pt modelId="{1B8D0C4D-2D04-43ED-BFCF-7E104848CDA1}" type="pres">
      <dgm:prSet presAssocID="{D5A6590D-BDD6-4306-8F7B-1176742DB0FF}" presName="node" presStyleLbl="node1" presStyleIdx="3" presStyleCnt="4">
        <dgm:presLayoutVars>
          <dgm:bulletEnabled val="1"/>
        </dgm:presLayoutVars>
      </dgm:prSet>
      <dgm:spPr/>
      <dgm:t>
        <a:bodyPr/>
        <a:lstStyle/>
        <a:p>
          <a:endParaRPr lang="nl-BE"/>
        </a:p>
      </dgm:t>
    </dgm:pt>
  </dgm:ptLst>
  <dgm:cxnLst>
    <dgm:cxn modelId="{9678F124-4938-4945-A9D2-1DAA60653D73}" type="presOf" srcId="{9B25FA7A-B6EF-405F-BB26-5D23B2186761}" destId="{C65A973E-E397-4634-BCE6-28B0EE3819BB}" srcOrd="0" destOrd="0" presId="urn:microsoft.com/office/officeart/2005/8/layout/default"/>
    <dgm:cxn modelId="{5627C2F5-446B-480C-845A-7425EFC073BD}" type="presOf" srcId="{7DF8511D-BB39-4253-BEB8-C13A2D78D9D8}" destId="{02324791-43A2-4C53-BB77-AE7AA0436B45}" srcOrd="0" destOrd="0" presId="urn:microsoft.com/office/officeart/2005/8/layout/default"/>
    <dgm:cxn modelId="{94F3A7DC-B3E4-4488-A7D7-8448BA7DF273}" srcId="{9B25FA7A-B6EF-405F-BB26-5D23B2186761}" destId="{7DF8511D-BB39-4253-BEB8-C13A2D78D9D8}" srcOrd="0" destOrd="0" parTransId="{7CDA5994-EEED-4EA6-A0CE-316177FE87E0}" sibTransId="{FA12A02F-6CE9-4F35-A186-6847A9415EB9}"/>
    <dgm:cxn modelId="{DA191CA3-65ED-4B34-9A12-8F6068CFCA9B}" type="presOf" srcId="{523D902E-17DD-46BC-B0B2-FBAE0D84FB45}" destId="{3DA21482-2C11-4B30-A944-6E8CFEB30813}" srcOrd="0" destOrd="0" presId="urn:microsoft.com/office/officeart/2005/8/layout/default"/>
    <dgm:cxn modelId="{8E289414-7C48-4604-8868-BF03EEA52524}" type="presOf" srcId="{F60059F2-07DB-4DE2-A145-6EDBA5972BEB}" destId="{9C504FBC-0FE5-448D-8F7B-9F19EC219614}" srcOrd="0" destOrd="0" presId="urn:microsoft.com/office/officeart/2005/8/layout/default"/>
    <dgm:cxn modelId="{41DA538C-CD09-4570-9E7E-11AB9DC5CFE0}" srcId="{9B25FA7A-B6EF-405F-BB26-5D23B2186761}" destId="{D5A6590D-BDD6-4306-8F7B-1176742DB0FF}" srcOrd="3" destOrd="0" parTransId="{AD74B239-6CC9-4B01-ABE7-047B56A768C2}" sibTransId="{3A427C19-4695-42BB-8775-5A53BB0EAD84}"/>
    <dgm:cxn modelId="{77FB9B51-209C-4C08-B24B-D6DF4B9DB71B}" srcId="{9B25FA7A-B6EF-405F-BB26-5D23B2186761}" destId="{523D902E-17DD-46BC-B0B2-FBAE0D84FB45}" srcOrd="2" destOrd="0" parTransId="{568CA0DC-7861-483C-826D-66817EEC7F6B}" sibTransId="{C97EE3F1-A327-46F7-9473-57E6A7AB3FC1}"/>
    <dgm:cxn modelId="{8D9E5CDB-43A8-43B7-9401-08CCD6DB51FC}" srcId="{9B25FA7A-B6EF-405F-BB26-5D23B2186761}" destId="{F60059F2-07DB-4DE2-A145-6EDBA5972BEB}" srcOrd="1" destOrd="0" parTransId="{B818F1D3-A71E-4D11-9D5D-C09BB12C7DB3}" sibTransId="{BA7DAD48-F97F-4545-B192-767F2867FE8C}"/>
    <dgm:cxn modelId="{37F9B284-0073-49ED-B1A2-4C92D2392C0C}" type="presOf" srcId="{D5A6590D-BDD6-4306-8F7B-1176742DB0FF}" destId="{1B8D0C4D-2D04-43ED-BFCF-7E104848CDA1}" srcOrd="0" destOrd="0" presId="urn:microsoft.com/office/officeart/2005/8/layout/default"/>
    <dgm:cxn modelId="{F9FF38D6-5823-4AC0-B575-19C99D3EF7DA}" type="presParOf" srcId="{C65A973E-E397-4634-BCE6-28B0EE3819BB}" destId="{02324791-43A2-4C53-BB77-AE7AA0436B45}" srcOrd="0" destOrd="0" presId="urn:microsoft.com/office/officeart/2005/8/layout/default"/>
    <dgm:cxn modelId="{66A1D8EA-6417-452E-B332-C427E1009AFD}" type="presParOf" srcId="{C65A973E-E397-4634-BCE6-28B0EE3819BB}" destId="{9BF3548E-77AC-4BDB-8C8C-4B0FC1402BA7}" srcOrd="1" destOrd="0" presId="urn:microsoft.com/office/officeart/2005/8/layout/default"/>
    <dgm:cxn modelId="{240292A6-7B8F-4D29-9D54-3BC918DCEAB0}" type="presParOf" srcId="{C65A973E-E397-4634-BCE6-28B0EE3819BB}" destId="{9C504FBC-0FE5-448D-8F7B-9F19EC219614}" srcOrd="2" destOrd="0" presId="urn:microsoft.com/office/officeart/2005/8/layout/default"/>
    <dgm:cxn modelId="{0EDD6F60-1E2D-454B-8424-FDD89F08BEFF}" type="presParOf" srcId="{C65A973E-E397-4634-BCE6-28B0EE3819BB}" destId="{A32D425B-A438-414F-9DFC-9E1717D025F6}" srcOrd="3" destOrd="0" presId="urn:microsoft.com/office/officeart/2005/8/layout/default"/>
    <dgm:cxn modelId="{A93C8AFA-673A-44A0-80AF-F638F30B910F}" type="presParOf" srcId="{C65A973E-E397-4634-BCE6-28B0EE3819BB}" destId="{3DA21482-2C11-4B30-A944-6E8CFEB30813}" srcOrd="4" destOrd="0" presId="urn:microsoft.com/office/officeart/2005/8/layout/default"/>
    <dgm:cxn modelId="{14E28339-A2BF-4BF7-9453-98C423759969}" type="presParOf" srcId="{C65A973E-E397-4634-BCE6-28B0EE3819BB}" destId="{FCF48B39-9691-47D4-957C-7EA2020A26FB}" srcOrd="5" destOrd="0" presId="urn:microsoft.com/office/officeart/2005/8/layout/default"/>
    <dgm:cxn modelId="{AC55E35E-416E-4E67-99A8-5FEAE90F50A9}" type="presParOf" srcId="{C65A973E-E397-4634-BCE6-28B0EE3819BB}" destId="{1B8D0C4D-2D04-43ED-BFCF-7E104848CDA1}"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EA506C-52E2-41F1-B244-783DAF876D59}" type="doc">
      <dgm:prSet loTypeId="urn:microsoft.com/office/officeart/2005/8/layout/cycle3" loCatId="cycle" qsTypeId="urn:microsoft.com/office/officeart/2005/8/quickstyle/simple1" qsCatId="simple" csTypeId="urn:microsoft.com/office/officeart/2005/8/colors/colorful5" csCatId="colorful" phldr="1"/>
      <dgm:spPr/>
      <dgm:t>
        <a:bodyPr/>
        <a:lstStyle/>
        <a:p>
          <a:endParaRPr lang="nl-BE"/>
        </a:p>
      </dgm:t>
    </dgm:pt>
    <dgm:pt modelId="{256898F7-DE80-49F0-8617-8E7AAB5BCE59}">
      <dgm:prSet phldrT="[Tekst]"/>
      <dgm:spPr/>
      <dgm:t>
        <a:bodyPr/>
        <a:lstStyle/>
        <a:p>
          <a:r>
            <a:rPr lang="nl-BE" dirty="0" smtClean="0"/>
            <a:t>Begrip</a:t>
          </a:r>
          <a:endParaRPr lang="nl-BE" dirty="0"/>
        </a:p>
      </dgm:t>
    </dgm:pt>
    <dgm:pt modelId="{E7C5E39C-D865-4ED9-BE2D-D12392946724}" type="parTrans" cxnId="{86853CE4-C039-4818-84E3-CEAE4F38BF23}">
      <dgm:prSet/>
      <dgm:spPr/>
      <dgm:t>
        <a:bodyPr/>
        <a:lstStyle/>
        <a:p>
          <a:endParaRPr lang="nl-BE"/>
        </a:p>
      </dgm:t>
    </dgm:pt>
    <dgm:pt modelId="{E4539086-9BA7-4BB6-92B2-20DD8B0925AC}" type="sibTrans" cxnId="{86853CE4-C039-4818-84E3-CEAE4F38BF23}">
      <dgm:prSet/>
      <dgm:spPr/>
      <dgm:t>
        <a:bodyPr/>
        <a:lstStyle/>
        <a:p>
          <a:endParaRPr lang="nl-BE"/>
        </a:p>
      </dgm:t>
    </dgm:pt>
    <dgm:pt modelId="{4FEA307A-6B77-4DDB-80D6-270B0A3B70DE}">
      <dgm:prSet phldrT="[Tekst]"/>
      <dgm:spPr/>
      <dgm:t>
        <a:bodyPr/>
        <a:lstStyle/>
        <a:p>
          <a:r>
            <a:rPr lang="nl-BE" dirty="0" smtClean="0"/>
            <a:t>Metafoor</a:t>
          </a:r>
          <a:endParaRPr lang="nl-BE" dirty="0"/>
        </a:p>
      </dgm:t>
    </dgm:pt>
    <dgm:pt modelId="{E344EDB5-28A3-40C3-9EDD-D96AB2915EEC}" type="parTrans" cxnId="{90A10319-701E-44FA-803A-4B422C423A81}">
      <dgm:prSet/>
      <dgm:spPr/>
      <dgm:t>
        <a:bodyPr/>
        <a:lstStyle/>
        <a:p>
          <a:endParaRPr lang="nl-BE"/>
        </a:p>
      </dgm:t>
    </dgm:pt>
    <dgm:pt modelId="{B0070E77-AA43-4CC1-AFA9-9E130DBA5BF8}" type="sibTrans" cxnId="{90A10319-701E-44FA-803A-4B422C423A81}">
      <dgm:prSet/>
      <dgm:spPr/>
      <dgm:t>
        <a:bodyPr/>
        <a:lstStyle/>
        <a:p>
          <a:endParaRPr lang="nl-BE"/>
        </a:p>
      </dgm:t>
    </dgm:pt>
    <dgm:pt modelId="{3F35E757-43A7-4037-9932-0D597CAE973C}" type="pres">
      <dgm:prSet presAssocID="{63EA506C-52E2-41F1-B244-783DAF876D59}" presName="Name0" presStyleCnt="0">
        <dgm:presLayoutVars>
          <dgm:dir/>
          <dgm:resizeHandles val="exact"/>
        </dgm:presLayoutVars>
      </dgm:prSet>
      <dgm:spPr/>
      <dgm:t>
        <a:bodyPr/>
        <a:lstStyle/>
        <a:p>
          <a:endParaRPr lang="nl-BE"/>
        </a:p>
      </dgm:t>
    </dgm:pt>
    <dgm:pt modelId="{214FC519-2373-4035-9F7A-A1B0DC039744}" type="pres">
      <dgm:prSet presAssocID="{63EA506C-52E2-41F1-B244-783DAF876D59}" presName="node1" presStyleLbl="node1" presStyleIdx="0" presStyleCnt="2">
        <dgm:presLayoutVars>
          <dgm:bulletEnabled val="1"/>
        </dgm:presLayoutVars>
      </dgm:prSet>
      <dgm:spPr/>
      <dgm:t>
        <a:bodyPr/>
        <a:lstStyle/>
        <a:p>
          <a:endParaRPr lang="nl-BE"/>
        </a:p>
      </dgm:t>
    </dgm:pt>
    <dgm:pt modelId="{3D30D5F7-78F7-4EAC-B1AB-1BF80ACA4E38}" type="pres">
      <dgm:prSet presAssocID="{63EA506C-52E2-41F1-B244-783DAF876D59}" presName="sibTrans" presStyleLbl="bgShp" presStyleIdx="0" presStyleCnt="1"/>
      <dgm:spPr/>
      <dgm:t>
        <a:bodyPr/>
        <a:lstStyle/>
        <a:p>
          <a:endParaRPr lang="nl-BE"/>
        </a:p>
      </dgm:t>
    </dgm:pt>
    <dgm:pt modelId="{DCE26CB9-29E8-40C3-B0AE-0F45682BDD6A}" type="pres">
      <dgm:prSet presAssocID="{63EA506C-52E2-41F1-B244-783DAF876D59}" presName="node2" presStyleLbl="node1" presStyleIdx="1" presStyleCnt="2">
        <dgm:presLayoutVars>
          <dgm:bulletEnabled val="1"/>
        </dgm:presLayoutVars>
      </dgm:prSet>
      <dgm:spPr/>
      <dgm:t>
        <a:bodyPr/>
        <a:lstStyle/>
        <a:p>
          <a:endParaRPr lang="nl-BE"/>
        </a:p>
      </dgm:t>
    </dgm:pt>
    <dgm:pt modelId="{3BE947A6-1485-46CB-9C26-684BAED5970D}" type="pres">
      <dgm:prSet presAssocID="{63EA506C-52E2-41F1-B244-783DAF876D59}" presName="sp1" presStyleCnt="0"/>
      <dgm:spPr/>
    </dgm:pt>
    <dgm:pt modelId="{24720AB6-5418-4727-95A7-ECA16BE5ADD4}" type="pres">
      <dgm:prSet presAssocID="{63EA506C-52E2-41F1-B244-783DAF876D59}" presName="sp2" presStyleCnt="0"/>
      <dgm:spPr/>
    </dgm:pt>
  </dgm:ptLst>
  <dgm:cxnLst>
    <dgm:cxn modelId="{86853CE4-C039-4818-84E3-CEAE4F38BF23}" srcId="{63EA506C-52E2-41F1-B244-783DAF876D59}" destId="{256898F7-DE80-49F0-8617-8E7AAB5BCE59}" srcOrd="0" destOrd="0" parTransId="{E7C5E39C-D865-4ED9-BE2D-D12392946724}" sibTransId="{E4539086-9BA7-4BB6-92B2-20DD8B0925AC}"/>
    <dgm:cxn modelId="{14F9312A-6D8A-4081-B389-0F616EC91D2B}" type="presOf" srcId="{E4539086-9BA7-4BB6-92B2-20DD8B0925AC}" destId="{3D30D5F7-78F7-4EAC-B1AB-1BF80ACA4E38}" srcOrd="0" destOrd="0" presId="urn:microsoft.com/office/officeart/2005/8/layout/cycle3"/>
    <dgm:cxn modelId="{22BA36A5-95FF-4493-BD5D-6D41F95EA51B}" type="presOf" srcId="{256898F7-DE80-49F0-8617-8E7AAB5BCE59}" destId="{214FC519-2373-4035-9F7A-A1B0DC039744}" srcOrd="0" destOrd="0" presId="urn:microsoft.com/office/officeart/2005/8/layout/cycle3"/>
    <dgm:cxn modelId="{4503FFB6-319E-48A1-A375-E314C6AB49BB}" type="presOf" srcId="{63EA506C-52E2-41F1-B244-783DAF876D59}" destId="{3F35E757-43A7-4037-9932-0D597CAE973C}" srcOrd="0" destOrd="0" presId="urn:microsoft.com/office/officeart/2005/8/layout/cycle3"/>
    <dgm:cxn modelId="{76F10FEF-16CD-4D66-9B6E-41BE62561831}" type="presOf" srcId="{4FEA307A-6B77-4DDB-80D6-270B0A3B70DE}" destId="{DCE26CB9-29E8-40C3-B0AE-0F45682BDD6A}" srcOrd="0" destOrd="0" presId="urn:microsoft.com/office/officeart/2005/8/layout/cycle3"/>
    <dgm:cxn modelId="{90A10319-701E-44FA-803A-4B422C423A81}" srcId="{63EA506C-52E2-41F1-B244-783DAF876D59}" destId="{4FEA307A-6B77-4DDB-80D6-270B0A3B70DE}" srcOrd="1" destOrd="0" parTransId="{E344EDB5-28A3-40C3-9EDD-D96AB2915EEC}" sibTransId="{B0070E77-AA43-4CC1-AFA9-9E130DBA5BF8}"/>
    <dgm:cxn modelId="{C4A3740A-1C43-423B-A863-5488472386DE}" type="presParOf" srcId="{3F35E757-43A7-4037-9932-0D597CAE973C}" destId="{214FC519-2373-4035-9F7A-A1B0DC039744}" srcOrd="0" destOrd="0" presId="urn:microsoft.com/office/officeart/2005/8/layout/cycle3"/>
    <dgm:cxn modelId="{2EA610A4-F68A-4565-8E94-1F1EE2B00A6D}" type="presParOf" srcId="{3F35E757-43A7-4037-9932-0D597CAE973C}" destId="{3D30D5F7-78F7-4EAC-B1AB-1BF80ACA4E38}" srcOrd="1" destOrd="0" presId="urn:microsoft.com/office/officeart/2005/8/layout/cycle3"/>
    <dgm:cxn modelId="{00984A60-13C3-4D9B-947D-7ED62E875D79}" type="presParOf" srcId="{3F35E757-43A7-4037-9932-0D597CAE973C}" destId="{DCE26CB9-29E8-40C3-B0AE-0F45682BDD6A}" srcOrd="2" destOrd="0" presId="urn:microsoft.com/office/officeart/2005/8/layout/cycle3"/>
    <dgm:cxn modelId="{4F5FC382-091E-41C3-BA00-9E132B774640}" type="presParOf" srcId="{3F35E757-43A7-4037-9932-0D597CAE973C}" destId="{3BE947A6-1485-46CB-9C26-684BAED5970D}" srcOrd="3" destOrd="0" presId="urn:microsoft.com/office/officeart/2005/8/layout/cycle3"/>
    <dgm:cxn modelId="{C738C7B3-0B03-4A7B-9537-AE12F7937B6F}" type="presParOf" srcId="{3F35E757-43A7-4037-9932-0D597CAE973C}" destId="{24720AB6-5418-4727-95A7-ECA16BE5ADD4}" srcOrd="4" destOrd="0" presId="urn:microsoft.com/office/officeart/2005/8/layout/cycle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EA506C-52E2-41F1-B244-783DAF876D59}" type="doc">
      <dgm:prSet loTypeId="urn:microsoft.com/office/officeart/2005/8/layout/cycle3" loCatId="cycle" qsTypeId="urn:microsoft.com/office/officeart/2005/8/quickstyle/simple1" qsCatId="simple" csTypeId="urn:microsoft.com/office/officeart/2005/8/colors/colorful5" csCatId="colorful" phldr="1"/>
      <dgm:spPr/>
      <dgm:t>
        <a:bodyPr/>
        <a:lstStyle/>
        <a:p>
          <a:endParaRPr lang="nl-BE"/>
        </a:p>
      </dgm:t>
    </dgm:pt>
    <dgm:pt modelId="{256898F7-DE80-49F0-8617-8E7AAB5BCE59}">
      <dgm:prSet phldrT="[Tekst]"/>
      <dgm:spPr/>
      <dgm:t>
        <a:bodyPr/>
        <a:lstStyle/>
        <a:p>
          <a:r>
            <a:rPr lang="nl-BE" dirty="0" smtClean="0"/>
            <a:t>Opstanding</a:t>
          </a:r>
          <a:endParaRPr lang="nl-BE" dirty="0"/>
        </a:p>
      </dgm:t>
    </dgm:pt>
    <dgm:pt modelId="{E7C5E39C-D865-4ED9-BE2D-D12392946724}" type="parTrans" cxnId="{86853CE4-C039-4818-84E3-CEAE4F38BF23}">
      <dgm:prSet/>
      <dgm:spPr/>
      <dgm:t>
        <a:bodyPr/>
        <a:lstStyle/>
        <a:p>
          <a:endParaRPr lang="nl-BE"/>
        </a:p>
      </dgm:t>
    </dgm:pt>
    <dgm:pt modelId="{E4539086-9BA7-4BB6-92B2-20DD8B0925AC}" type="sibTrans" cxnId="{86853CE4-C039-4818-84E3-CEAE4F38BF23}">
      <dgm:prSet/>
      <dgm:spPr/>
      <dgm:t>
        <a:bodyPr/>
        <a:lstStyle/>
        <a:p>
          <a:endParaRPr lang="nl-BE"/>
        </a:p>
      </dgm:t>
    </dgm:pt>
    <dgm:pt modelId="{D5ADD2D3-960B-4B19-9225-37AE75017257}">
      <dgm:prSet phldrT="[Tekst]"/>
      <dgm:spPr/>
      <dgm:t>
        <a:bodyPr/>
        <a:lstStyle/>
        <a:p>
          <a:r>
            <a:rPr lang="nl-BE" dirty="0" smtClean="0"/>
            <a:t>Verheerlijking</a:t>
          </a:r>
          <a:endParaRPr lang="nl-BE" dirty="0"/>
        </a:p>
      </dgm:t>
    </dgm:pt>
    <dgm:pt modelId="{A73B2CAD-0181-4FA3-9539-A2D1311DE555}" type="parTrans" cxnId="{14A4ECA8-A647-435A-AD42-1C60CC8BFDF0}">
      <dgm:prSet/>
      <dgm:spPr/>
      <dgm:t>
        <a:bodyPr/>
        <a:lstStyle/>
        <a:p>
          <a:endParaRPr lang="nl-BE"/>
        </a:p>
      </dgm:t>
    </dgm:pt>
    <dgm:pt modelId="{D96D70A0-71B8-43AC-A692-FC73440EB23E}" type="sibTrans" cxnId="{14A4ECA8-A647-435A-AD42-1C60CC8BFDF0}">
      <dgm:prSet/>
      <dgm:spPr/>
      <dgm:t>
        <a:bodyPr/>
        <a:lstStyle/>
        <a:p>
          <a:endParaRPr lang="nl-BE"/>
        </a:p>
      </dgm:t>
    </dgm:pt>
    <dgm:pt modelId="{3F35E757-43A7-4037-9932-0D597CAE973C}" type="pres">
      <dgm:prSet presAssocID="{63EA506C-52E2-41F1-B244-783DAF876D59}" presName="Name0" presStyleCnt="0">
        <dgm:presLayoutVars>
          <dgm:dir/>
          <dgm:resizeHandles val="exact"/>
        </dgm:presLayoutVars>
      </dgm:prSet>
      <dgm:spPr/>
      <dgm:t>
        <a:bodyPr/>
        <a:lstStyle/>
        <a:p>
          <a:endParaRPr lang="nl-BE"/>
        </a:p>
      </dgm:t>
    </dgm:pt>
    <dgm:pt modelId="{214FC519-2373-4035-9F7A-A1B0DC039744}" type="pres">
      <dgm:prSet presAssocID="{63EA506C-52E2-41F1-B244-783DAF876D59}" presName="node1" presStyleLbl="node1" presStyleIdx="0" presStyleCnt="2">
        <dgm:presLayoutVars>
          <dgm:bulletEnabled val="1"/>
        </dgm:presLayoutVars>
      </dgm:prSet>
      <dgm:spPr/>
      <dgm:t>
        <a:bodyPr/>
        <a:lstStyle/>
        <a:p>
          <a:endParaRPr lang="nl-BE"/>
        </a:p>
      </dgm:t>
    </dgm:pt>
    <dgm:pt modelId="{3D30D5F7-78F7-4EAC-B1AB-1BF80ACA4E38}" type="pres">
      <dgm:prSet presAssocID="{63EA506C-52E2-41F1-B244-783DAF876D59}" presName="sibTrans" presStyleLbl="bgShp" presStyleIdx="0" presStyleCnt="1"/>
      <dgm:spPr/>
      <dgm:t>
        <a:bodyPr/>
        <a:lstStyle/>
        <a:p>
          <a:endParaRPr lang="nl-BE"/>
        </a:p>
      </dgm:t>
    </dgm:pt>
    <dgm:pt modelId="{DCE26CB9-29E8-40C3-B0AE-0F45682BDD6A}" type="pres">
      <dgm:prSet presAssocID="{63EA506C-52E2-41F1-B244-783DAF876D59}" presName="node2" presStyleLbl="node1" presStyleIdx="1" presStyleCnt="2">
        <dgm:presLayoutVars>
          <dgm:bulletEnabled val="1"/>
        </dgm:presLayoutVars>
      </dgm:prSet>
      <dgm:spPr/>
      <dgm:t>
        <a:bodyPr/>
        <a:lstStyle/>
        <a:p>
          <a:endParaRPr lang="nl-BE"/>
        </a:p>
      </dgm:t>
    </dgm:pt>
    <dgm:pt modelId="{3BE947A6-1485-46CB-9C26-684BAED5970D}" type="pres">
      <dgm:prSet presAssocID="{63EA506C-52E2-41F1-B244-783DAF876D59}" presName="sp1" presStyleCnt="0"/>
      <dgm:spPr/>
    </dgm:pt>
    <dgm:pt modelId="{24720AB6-5418-4727-95A7-ECA16BE5ADD4}" type="pres">
      <dgm:prSet presAssocID="{63EA506C-52E2-41F1-B244-783DAF876D59}" presName="sp2" presStyleCnt="0"/>
      <dgm:spPr/>
    </dgm:pt>
  </dgm:ptLst>
  <dgm:cxnLst>
    <dgm:cxn modelId="{86853CE4-C039-4818-84E3-CEAE4F38BF23}" srcId="{63EA506C-52E2-41F1-B244-783DAF876D59}" destId="{256898F7-DE80-49F0-8617-8E7AAB5BCE59}" srcOrd="0" destOrd="0" parTransId="{E7C5E39C-D865-4ED9-BE2D-D12392946724}" sibTransId="{E4539086-9BA7-4BB6-92B2-20DD8B0925AC}"/>
    <dgm:cxn modelId="{0A475D4A-4A8E-4187-93FD-3A668F2DC512}" type="presOf" srcId="{D5ADD2D3-960B-4B19-9225-37AE75017257}" destId="{DCE26CB9-29E8-40C3-B0AE-0F45682BDD6A}" srcOrd="0" destOrd="0" presId="urn:microsoft.com/office/officeart/2005/8/layout/cycle3"/>
    <dgm:cxn modelId="{14A4ECA8-A647-435A-AD42-1C60CC8BFDF0}" srcId="{63EA506C-52E2-41F1-B244-783DAF876D59}" destId="{D5ADD2D3-960B-4B19-9225-37AE75017257}" srcOrd="1" destOrd="0" parTransId="{A73B2CAD-0181-4FA3-9539-A2D1311DE555}" sibTransId="{D96D70A0-71B8-43AC-A692-FC73440EB23E}"/>
    <dgm:cxn modelId="{B4AD604B-6ED2-4CDF-B405-30F41CFED979}" type="presOf" srcId="{63EA506C-52E2-41F1-B244-783DAF876D59}" destId="{3F35E757-43A7-4037-9932-0D597CAE973C}" srcOrd="0" destOrd="0" presId="urn:microsoft.com/office/officeart/2005/8/layout/cycle3"/>
    <dgm:cxn modelId="{B32C1EBA-03A2-4CA7-8519-8A0399E68D79}" type="presOf" srcId="{E4539086-9BA7-4BB6-92B2-20DD8B0925AC}" destId="{3D30D5F7-78F7-4EAC-B1AB-1BF80ACA4E38}" srcOrd="0" destOrd="0" presId="urn:microsoft.com/office/officeart/2005/8/layout/cycle3"/>
    <dgm:cxn modelId="{5168A636-1655-4629-910E-283DD0706B2F}" type="presOf" srcId="{256898F7-DE80-49F0-8617-8E7AAB5BCE59}" destId="{214FC519-2373-4035-9F7A-A1B0DC039744}" srcOrd="0" destOrd="0" presId="urn:microsoft.com/office/officeart/2005/8/layout/cycle3"/>
    <dgm:cxn modelId="{668BB364-2938-4316-A75F-E99F3AE31D27}" type="presParOf" srcId="{3F35E757-43A7-4037-9932-0D597CAE973C}" destId="{214FC519-2373-4035-9F7A-A1B0DC039744}" srcOrd="0" destOrd="0" presId="urn:microsoft.com/office/officeart/2005/8/layout/cycle3"/>
    <dgm:cxn modelId="{18F9D994-FD10-4DA1-901F-1040015BD0EA}" type="presParOf" srcId="{3F35E757-43A7-4037-9932-0D597CAE973C}" destId="{3D30D5F7-78F7-4EAC-B1AB-1BF80ACA4E38}" srcOrd="1" destOrd="0" presId="urn:microsoft.com/office/officeart/2005/8/layout/cycle3"/>
    <dgm:cxn modelId="{D280C069-A5E4-4AE2-A1CE-B3C876D4979D}" type="presParOf" srcId="{3F35E757-43A7-4037-9932-0D597CAE973C}" destId="{DCE26CB9-29E8-40C3-B0AE-0F45682BDD6A}" srcOrd="2" destOrd="0" presId="urn:microsoft.com/office/officeart/2005/8/layout/cycle3"/>
    <dgm:cxn modelId="{23A86A07-00CE-4E78-BB61-0AB39195D052}" type="presParOf" srcId="{3F35E757-43A7-4037-9932-0D597CAE973C}" destId="{3BE947A6-1485-46CB-9C26-684BAED5970D}" srcOrd="3" destOrd="0" presId="urn:microsoft.com/office/officeart/2005/8/layout/cycle3"/>
    <dgm:cxn modelId="{7061EC89-393E-4EE0-BA7D-E1255AEC66C9}" type="presParOf" srcId="{3F35E757-43A7-4037-9932-0D597CAE973C}" destId="{24720AB6-5418-4727-95A7-ECA16BE5ADD4}" srcOrd="4"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8FEAC75-7A56-42BE-A844-C8CD5BE446DD}" type="doc">
      <dgm:prSet loTypeId="urn:microsoft.com/office/officeart/2005/8/layout/process1" loCatId="process" qsTypeId="urn:microsoft.com/office/officeart/2005/8/quickstyle/simple1" qsCatId="simple" csTypeId="urn:microsoft.com/office/officeart/2005/8/colors/colorful5" csCatId="colorful" phldr="1"/>
      <dgm:spPr/>
    </dgm:pt>
    <dgm:pt modelId="{67EBABAE-303B-4FFC-88AF-75019164AFB8}">
      <dgm:prSet phldrT="[Tekst]"/>
      <dgm:spPr/>
      <dgm:t>
        <a:bodyPr/>
        <a:lstStyle/>
        <a:p>
          <a:r>
            <a:rPr lang="nl-BE" dirty="0" smtClean="0"/>
            <a:t>Beeldspraak</a:t>
          </a:r>
          <a:endParaRPr lang="nl-BE" dirty="0"/>
        </a:p>
      </dgm:t>
    </dgm:pt>
    <dgm:pt modelId="{9FF9029F-6DF9-45A3-A718-6659C13FE153}" type="parTrans" cxnId="{0711749D-FF3A-4210-B0D6-5DE1DBC480E3}">
      <dgm:prSet/>
      <dgm:spPr/>
      <dgm:t>
        <a:bodyPr/>
        <a:lstStyle/>
        <a:p>
          <a:endParaRPr lang="nl-BE"/>
        </a:p>
      </dgm:t>
    </dgm:pt>
    <dgm:pt modelId="{D75A2CC0-E768-433A-B1AE-2C3F4A5DAEE2}" type="sibTrans" cxnId="{0711749D-FF3A-4210-B0D6-5DE1DBC480E3}">
      <dgm:prSet/>
      <dgm:spPr/>
      <dgm:t>
        <a:bodyPr/>
        <a:lstStyle/>
        <a:p>
          <a:endParaRPr lang="nl-BE"/>
        </a:p>
      </dgm:t>
    </dgm:pt>
    <dgm:pt modelId="{48D7A441-A01F-46A5-9303-6913E048068A}">
      <dgm:prSet phldrT="[Tekst]"/>
      <dgm:spPr/>
      <dgm:t>
        <a:bodyPr/>
        <a:lstStyle/>
        <a:p>
          <a:r>
            <a:rPr lang="nl-BE" dirty="0" smtClean="0"/>
            <a:t>Protologie</a:t>
          </a:r>
          <a:endParaRPr lang="nl-BE" dirty="0"/>
        </a:p>
      </dgm:t>
    </dgm:pt>
    <dgm:pt modelId="{7C692458-0336-413E-9AAB-B164633D1763}" type="parTrans" cxnId="{0CBF024E-9710-4F01-91A3-23EC4FA0A744}">
      <dgm:prSet/>
      <dgm:spPr/>
      <dgm:t>
        <a:bodyPr/>
        <a:lstStyle/>
        <a:p>
          <a:endParaRPr lang="nl-BE"/>
        </a:p>
      </dgm:t>
    </dgm:pt>
    <dgm:pt modelId="{3AC010E7-93D3-4F03-A74B-5AC268F9D441}" type="sibTrans" cxnId="{0CBF024E-9710-4F01-91A3-23EC4FA0A744}">
      <dgm:prSet/>
      <dgm:spPr/>
      <dgm:t>
        <a:bodyPr/>
        <a:lstStyle/>
        <a:p>
          <a:endParaRPr lang="nl-BE"/>
        </a:p>
      </dgm:t>
    </dgm:pt>
    <dgm:pt modelId="{4C7CA942-A455-4A6C-AA80-278E9897AA03}">
      <dgm:prSet phldrT="[Tekst]"/>
      <dgm:spPr/>
      <dgm:t>
        <a:bodyPr/>
        <a:lstStyle/>
        <a:p>
          <a:r>
            <a:rPr lang="nl-BE" dirty="0" smtClean="0"/>
            <a:t>Christologie</a:t>
          </a:r>
          <a:endParaRPr lang="nl-BE" dirty="0"/>
        </a:p>
      </dgm:t>
    </dgm:pt>
    <dgm:pt modelId="{D4F94833-CBD4-4BE8-938A-D3A9BF06C34D}" type="parTrans" cxnId="{25CD4778-F63A-41D2-A122-1530129F2B4B}">
      <dgm:prSet/>
      <dgm:spPr/>
      <dgm:t>
        <a:bodyPr/>
        <a:lstStyle/>
        <a:p>
          <a:endParaRPr lang="nl-BE"/>
        </a:p>
      </dgm:t>
    </dgm:pt>
    <dgm:pt modelId="{BE11A7E0-3A42-4154-AF6D-3176A4F887F1}" type="sibTrans" cxnId="{25CD4778-F63A-41D2-A122-1530129F2B4B}">
      <dgm:prSet/>
      <dgm:spPr/>
      <dgm:t>
        <a:bodyPr/>
        <a:lstStyle/>
        <a:p>
          <a:endParaRPr lang="nl-BE"/>
        </a:p>
      </dgm:t>
    </dgm:pt>
    <dgm:pt modelId="{E145C066-BE07-45AF-9A50-D19BD51C96A6}" type="pres">
      <dgm:prSet presAssocID="{38FEAC75-7A56-42BE-A844-C8CD5BE446DD}" presName="Name0" presStyleCnt="0">
        <dgm:presLayoutVars>
          <dgm:dir/>
          <dgm:resizeHandles val="exact"/>
        </dgm:presLayoutVars>
      </dgm:prSet>
      <dgm:spPr/>
    </dgm:pt>
    <dgm:pt modelId="{13CF84D3-18AB-4316-8A6A-808E0133D260}" type="pres">
      <dgm:prSet presAssocID="{67EBABAE-303B-4FFC-88AF-75019164AFB8}" presName="node" presStyleLbl="node1" presStyleIdx="0" presStyleCnt="3">
        <dgm:presLayoutVars>
          <dgm:bulletEnabled val="1"/>
        </dgm:presLayoutVars>
      </dgm:prSet>
      <dgm:spPr/>
      <dgm:t>
        <a:bodyPr/>
        <a:lstStyle/>
        <a:p>
          <a:endParaRPr lang="nl-BE"/>
        </a:p>
      </dgm:t>
    </dgm:pt>
    <dgm:pt modelId="{818C0850-2E2D-4F5C-819F-5EC63B7FFFC7}" type="pres">
      <dgm:prSet presAssocID="{D75A2CC0-E768-433A-B1AE-2C3F4A5DAEE2}" presName="sibTrans" presStyleLbl="sibTrans2D1" presStyleIdx="0" presStyleCnt="2"/>
      <dgm:spPr/>
    </dgm:pt>
    <dgm:pt modelId="{AECA18D9-6268-4B7C-8C2C-A84EB4D404C3}" type="pres">
      <dgm:prSet presAssocID="{D75A2CC0-E768-433A-B1AE-2C3F4A5DAEE2}" presName="connectorText" presStyleLbl="sibTrans2D1" presStyleIdx="0" presStyleCnt="2"/>
      <dgm:spPr/>
    </dgm:pt>
    <dgm:pt modelId="{A2AC2AD8-9127-44F8-8A72-058496E47044}" type="pres">
      <dgm:prSet presAssocID="{48D7A441-A01F-46A5-9303-6913E048068A}" presName="node" presStyleLbl="node1" presStyleIdx="1" presStyleCnt="3">
        <dgm:presLayoutVars>
          <dgm:bulletEnabled val="1"/>
        </dgm:presLayoutVars>
      </dgm:prSet>
      <dgm:spPr/>
      <dgm:t>
        <a:bodyPr/>
        <a:lstStyle/>
        <a:p>
          <a:endParaRPr lang="nl-BE"/>
        </a:p>
      </dgm:t>
    </dgm:pt>
    <dgm:pt modelId="{0C55CA7D-AAB7-42EC-A0D5-8C4DD0986B07}" type="pres">
      <dgm:prSet presAssocID="{3AC010E7-93D3-4F03-A74B-5AC268F9D441}" presName="sibTrans" presStyleLbl="sibTrans2D1" presStyleIdx="1" presStyleCnt="2"/>
      <dgm:spPr/>
    </dgm:pt>
    <dgm:pt modelId="{3A6731D9-7273-423F-829C-2526D8CC58EA}" type="pres">
      <dgm:prSet presAssocID="{3AC010E7-93D3-4F03-A74B-5AC268F9D441}" presName="connectorText" presStyleLbl="sibTrans2D1" presStyleIdx="1" presStyleCnt="2"/>
      <dgm:spPr/>
    </dgm:pt>
    <dgm:pt modelId="{420188E7-37C8-4BD7-811F-B09DA3D3F4CA}" type="pres">
      <dgm:prSet presAssocID="{4C7CA942-A455-4A6C-AA80-278E9897AA03}" presName="node" presStyleLbl="node1" presStyleIdx="2" presStyleCnt="3">
        <dgm:presLayoutVars>
          <dgm:bulletEnabled val="1"/>
        </dgm:presLayoutVars>
      </dgm:prSet>
      <dgm:spPr/>
      <dgm:t>
        <a:bodyPr/>
        <a:lstStyle/>
        <a:p>
          <a:endParaRPr lang="nl-BE"/>
        </a:p>
      </dgm:t>
    </dgm:pt>
  </dgm:ptLst>
  <dgm:cxnLst>
    <dgm:cxn modelId="{5E445783-C133-4395-935E-01C3E63EF53B}" type="presOf" srcId="{D75A2CC0-E768-433A-B1AE-2C3F4A5DAEE2}" destId="{AECA18D9-6268-4B7C-8C2C-A84EB4D404C3}" srcOrd="1" destOrd="0" presId="urn:microsoft.com/office/officeart/2005/8/layout/process1"/>
    <dgm:cxn modelId="{C550F1E8-871A-4BC0-B55B-E2BBB7CC3F39}" type="presOf" srcId="{67EBABAE-303B-4FFC-88AF-75019164AFB8}" destId="{13CF84D3-18AB-4316-8A6A-808E0133D260}" srcOrd="0" destOrd="0" presId="urn:microsoft.com/office/officeart/2005/8/layout/process1"/>
    <dgm:cxn modelId="{25CD4778-F63A-41D2-A122-1530129F2B4B}" srcId="{38FEAC75-7A56-42BE-A844-C8CD5BE446DD}" destId="{4C7CA942-A455-4A6C-AA80-278E9897AA03}" srcOrd="2" destOrd="0" parTransId="{D4F94833-CBD4-4BE8-938A-D3A9BF06C34D}" sibTransId="{BE11A7E0-3A42-4154-AF6D-3176A4F887F1}"/>
    <dgm:cxn modelId="{8D2538FA-647F-4B1F-94E5-6E3D6C82A195}" type="presOf" srcId="{38FEAC75-7A56-42BE-A844-C8CD5BE446DD}" destId="{E145C066-BE07-45AF-9A50-D19BD51C96A6}" srcOrd="0" destOrd="0" presId="urn:microsoft.com/office/officeart/2005/8/layout/process1"/>
    <dgm:cxn modelId="{CBA731BC-C4C1-4288-A58E-E8D770A15ADC}" type="presOf" srcId="{D75A2CC0-E768-433A-B1AE-2C3F4A5DAEE2}" destId="{818C0850-2E2D-4F5C-819F-5EC63B7FFFC7}" srcOrd="0" destOrd="0" presId="urn:microsoft.com/office/officeart/2005/8/layout/process1"/>
    <dgm:cxn modelId="{DE0909A0-D384-46CB-9CC9-D6B0463BB258}" type="presOf" srcId="{3AC010E7-93D3-4F03-A74B-5AC268F9D441}" destId="{0C55CA7D-AAB7-42EC-A0D5-8C4DD0986B07}" srcOrd="0" destOrd="0" presId="urn:microsoft.com/office/officeart/2005/8/layout/process1"/>
    <dgm:cxn modelId="{0CBF024E-9710-4F01-91A3-23EC4FA0A744}" srcId="{38FEAC75-7A56-42BE-A844-C8CD5BE446DD}" destId="{48D7A441-A01F-46A5-9303-6913E048068A}" srcOrd="1" destOrd="0" parTransId="{7C692458-0336-413E-9AAB-B164633D1763}" sibTransId="{3AC010E7-93D3-4F03-A74B-5AC268F9D441}"/>
    <dgm:cxn modelId="{B130F199-000F-4621-9BC7-06BA121D23B6}" type="presOf" srcId="{3AC010E7-93D3-4F03-A74B-5AC268F9D441}" destId="{3A6731D9-7273-423F-829C-2526D8CC58EA}" srcOrd="1" destOrd="0" presId="urn:microsoft.com/office/officeart/2005/8/layout/process1"/>
    <dgm:cxn modelId="{51037FE4-54E6-4BE3-9B24-FE8BCCBBDE07}" type="presOf" srcId="{4C7CA942-A455-4A6C-AA80-278E9897AA03}" destId="{420188E7-37C8-4BD7-811F-B09DA3D3F4CA}" srcOrd="0" destOrd="0" presId="urn:microsoft.com/office/officeart/2005/8/layout/process1"/>
    <dgm:cxn modelId="{7FB64C3C-C9C7-46C4-9A08-29FFF76487E9}" type="presOf" srcId="{48D7A441-A01F-46A5-9303-6913E048068A}" destId="{A2AC2AD8-9127-44F8-8A72-058496E47044}" srcOrd="0" destOrd="0" presId="urn:microsoft.com/office/officeart/2005/8/layout/process1"/>
    <dgm:cxn modelId="{0711749D-FF3A-4210-B0D6-5DE1DBC480E3}" srcId="{38FEAC75-7A56-42BE-A844-C8CD5BE446DD}" destId="{67EBABAE-303B-4FFC-88AF-75019164AFB8}" srcOrd="0" destOrd="0" parTransId="{9FF9029F-6DF9-45A3-A718-6659C13FE153}" sibTransId="{D75A2CC0-E768-433A-B1AE-2C3F4A5DAEE2}"/>
    <dgm:cxn modelId="{4A200721-54B5-401D-95DD-F775F26C692A}" type="presParOf" srcId="{E145C066-BE07-45AF-9A50-D19BD51C96A6}" destId="{13CF84D3-18AB-4316-8A6A-808E0133D260}" srcOrd="0" destOrd="0" presId="urn:microsoft.com/office/officeart/2005/8/layout/process1"/>
    <dgm:cxn modelId="{1E2CA6C6-2BBB-463B-9766-4D88CFA9C708}" type="presParOf" srcId="{E145C066-BE07-45AF-9A50-D19BD51C96A6}" destId="{818C0850-2E2D-4F5C-819F-5EC63B7FFFC7}" srcOrd="1" destOrd="0" presId="urn:microsoft.com/office/officeart/2005/8/layout/process1"/>
    <dgm:cxn modelId="{FF218C9A-4EEB-44D4-AB13-90FF5E54CC54}" type="presParOf" srcId="{818C0850-2E2D-4F5C-819F-5EC63B7FFFC7}" destId="{AECA18D9-6268-4B7C-8C2C-A84EB4D404C3}" srcOrd="0" destOrd="0" presId="urn:microsoft.com/office/officeart/2005/8/layout/process1"/>
    <dgm:cxn modelId="{CDEAFC0D-6E2B-4917-9CB8-1132EC3A9ED3}" type="presParOf" srcId="{E145C066-BE07-45AF-9A50-D19BD51C96A6}" destId="{A2AC2AD8-9127-44F8-8A72-058496E47044}" srcOrd="2" destOrd="0" presId="urn:microsoft.com/office/officeart/2005/8/layout/process1"/>
    <dgm:cxn modelId="{07BF2D57-58B9-4AB7-BF25-D8EFB49428D3}" type="presParOf" srcId="{E145C066-BE07-45AF-9A50-D19BD51C96A6}" destId="{0C55CA7D-AAB7-42EC-A0D5-8C4DD0986B07}" srcOrd="3" destOrd="0" presId="urn:microsoft.com/office/officeart/2005/8/layout/process1"/>
    <dgm:cxn modelId="{37F87295-FB5F-439F-B149-AC3FA8F949F3}" type="presParOf" srcId="{0C55CA7D-AAB7-42EC-A0D5-8C4DD0986B07}" destId="{3A6731D9-7273-423F-829C-2526D8CC58EA}" srcOrd="0" destOrd="0" presId="urn:microsoft.com/office/officeart/2005/8/layout/process1"/>
    <dgm:cxn modelId="{3F33000B-F673-4AD5-8661-733F4693A47D}" type="presParOf" srcId="{E145C066-BE07-45AF-9A50-D19BD51C96A6}" destId="{420188E7-37C8-4BD7-811F-B09DA3D3F4CA}"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74286AF-6D7C-4D8E-9C6C-ED3638F72DD4}" type="doc">
      <dgm:prSet loTypeId="urn:microsoft.com/office/officeart/2005/8/layout/hList6" loCatId="list" qsTypeId="urn:microsoft.com/office/officeart/2005/8/quickstyle/simple1" qsCatId="simple" csTypeId="urn:microsoft.com/office/officeart/2005/8/colors/colorful3" csCatId="colorful" phldr="1"/>
      <dgm:spPr/>
      <dgm:t>
        <a:bodyPr/>
        <a:lstStyle/>
        <a:p>
          <a:endParaRPr lang="nl-BE"/>
        </a:p>
      </dgm:t>
    </dgm:pt>
    <dgm:pt modelId="{94248B80-490B-4331-856A-B42397E5DE30}">
      <dgm:prSet/>
      <dgm:spPr/>
      <dgm:t>
        <a:bodyPr/>
        <a:lstStyle/>
        <a:p>
          <a:r>
            <a:rPr lang="nl-BE" b="0" smtClean="0"/>
            <a:t>Premillennialisme</a:t>
          </a:r>
          <a:endParaRPr lang="nl-BE"/>
        </a:p>
      </dgm:t>
    </dgm:pt>
    <dgm:pt modelId="{A13CAFC4-CA50-442D-A153-52DF18403CF9}" type="parTrans" cxnId="{6B269A14-C5B2-4F14-A680-890E1BBF1F82}">
      <dgm:prSet/>
      <dgm:spPr/>
      <dgm:t>
        <a:bodyPr/>
        <a:lstStyle/>
        <a:p>
          <a:endParaRPr lang="nl-BE"/>
        </a:p>
      </dgm:t>
    </dgm:pt>
    <dgm:pt modelId="{1EF3EAEC-6277-4021-A60F-5F306D731E95}" type="sibTrans" cxnId="{6B269A14-C5B2-4F14-A680-890E1BBF1F82}">
      <dgm:prSet/>
      <dgm:spPr/>
      <dgm:t>
        <a:bodyPr/>
        <a:lstStyle/>
        <a:p>
          <a:endParaRPr lang="nl-BE"/>
        </a:p>
      </dgm:t>
    </dgm:pt>
    <dgm:pt modelId="{0735EA21-C46B-4778-8C5C-E34B6AF3BACA}">
      <dgm:prSet/>
      <dgm:spPr/>
      <dgm:t>
        <a:bodyPr/>
        <a:lstStyle/>
        <a:p>
          <a:pPr rtl="0"/>
          <a:r>
            <a:rPr lang="nl-BE" b="0" dirty="0" smtClean="0"/>
            <a:t>Postmillenialisme</a:t>
          </a:r>
          <a:endParaRPr lang="nl-BE" b="0" dirty="0"/>
        </a:p>
      </dgm:t>
    </dgm:pt>
    <dgm:pt modelId="{93834D2C-C3D9-4671-8259-169435AC3EAD}" type="parTrans" cxnId="{F84C1E51-3D02-42E0-B2DC-9DE7FC25B2FD}">
      <dgm:prSet/>
      <dgm:spPr/>
      <dgm:t>
        <a:bodyPr/>
        <a:lstStyle/>
        <a:p>
          <a:endParaRPr lang="nl-BE"/>
        </a:p>
      </dgm:t>
    </dgm:pt>
    <dgm:pt modelId="{BFBB01DB-CEE2-474D-BDD8-2BD0EDB875D8}" type="sibTrans" cxnId="{F84C1E51-3D02-42E0-B2DC-9DE7FC25B2FD}">
      <dgm:prSet/>
      <dgm:spPr/>
      <dgm:t>
        <a:bodyPr/>
        <a:lstStyle/>
        <a:p>
          <a:endParaRPr lang="nl-BE"/>
        </a:p>
      </dgm:t>
    </dgm:pt>
    <dgm:pt modelId="{7EA03CC2-9DF2-48B2-864D-765387DFEF31}">
      <dgm:prSet/>
      <dgm:spPr/>
      <dgm:t>
        <a:bodyPr/>
        <a:lstStyle/>
        <a:p>
          <a:pPr rtl="0"/>
          <a:r>
            <a:rPr lang="nl-BE" b="0" dirty="0" smtClean="0"/>
            <a:t>Amilliannisme</a:t>
          </a:r>
          <a:endParaRPr lang="nl-BE" b="0" dirty="0"/>
        </a:p>
      </dgm:t>
    </dgm:pt>
    <dgm:pt modelId="{2EA093EA-F661-47B1-9177-FB4F85948148}" type="parTrans" cxnId="{A57FA4F3-FC73-457B-90B7-3A36D6A7D74B}">
      <dgm:prSet/>
      <dgm:spPr/>
      <dgm:t>
        <a:bodyPr/>
        <a:lstStyle/>
        <a:p>
          <a:endParaRPr lang="nl-BE"/>
        </a:p>
      </dgm:t>
    </dgm:pt>
    <dgm:pt modelId="{7DD4FBE2-FEBE-401E-9C8B-AEDB33B4CAD3}" type="sibTrans" cxnId="{A57FA4F3-FC73-457B-90B7-3A36D6A7D74B}">
      <dgm:prSet/>
      <dgm:spPr/>
      <dgm:t>
        <a:bodyPr/>
        <a:lstStyle/>
        <a:p>
          <a:endParaRPr lang="nl-BE"/>
        </a:p>
      </dgm:t>
    </dgm:pt>
    <dgm:pt modelId="{92EBF43F-C03E-4919-8418-0E4C5CD78CE4}" type="pres">
      <dgm:prSet presAssocID="{374286AF-6D7C-4D8E-9C6C-ED3638F72DD4}" presName="Name0" presStyleCnt="0">
        <dgm:presLayoutVars>
          <dgm:dir/>
          <dgm:resizeHandles val="exact"/>
        </dgm:presLayoutVars>
      </dgm:prSet>
      <dgm:spPr/>
    </dgm:pt>
    <dgm:pt modelId="{179E861E-E437-4685-A4DD-C8C90C535225}" type="pres">
      <dgm:prSet presAssocID="{94248B80-490B-4331-856A-B42397E5DE30}" presName="node" presStyleLbl="node1" presStyleIdx="0" presStyleCnt="3">
        <dgm:presLayoutVars>
          <dgm:bulletEnabled val="1"/>
        </dgm:presLayoutVars>
      </dgm:prSet>
      <dgm:spPr/>
      <dgm:t>
        <a:bodyPr/>
        <a:lstStyle/>
        <a:p>
          <a:endParaRPr lang="nl-BE"/>
        </a:p>
      </dgm:t>
    </dgm:pt>
    <dgm:pt modelId="{5DDBC315-CACE-4403-A776-20E6312512D1}" type="pres">
      <dgm:prSet presAssocID="{1EF3EAEC-6277-4021-A60F-5F306D731E95}" presName="sibTrans" presStyleCnt="0"/>
      <dgm:spPr/>
    </dgm:pt>
    <dgm:pt modelId="{636A754C-A030-4203-B80A-4F50CAFE2361}" type="pres">
      <dgm:prSet presAssocID="{0735EA21-C46B-4778-8C5C-E34B6AF3BACA}" presName="node" presStyleLbl="node1" presStyleIdx="1" presStyleCnt="3">
        <dgm:presLayoutVars>
          <dgm:bulletEnabled val="1"/>
        </dgm:presLayoutVars>
      </dgm:prSet>
      <dgm:spPr/>
      <dgm:t>
        <a:bodyPr/>
        <a:lstStyle/>
        <a:p>
          <a:endParaRPr lang="nl-BE"/>
        </a:p>
      </dgm:t>
    </dgm:pt>
    <dgm:pt modelId="{5BE75D7F-A5F7-46FD-B598-2DC30E71BFA6}" type="pres">
      <dgm:prSet presAssocID="{BFBB01DB-CEE2-474D-BDD8-2BD0EDB875D8}" presName="sibTrans" presStyleCnt="0"/>
      <dgm:spPr/>
    </dgm:pt>
    <dgm:pt modelId="{4A068333-D4FB-482B-86FD-1C20BA0F3A5F}" type="pres">
      <dgm:prSet presAssocID="{7EA03CC2-9DF2-48B2-864D-765387DFEF31}" presName="node" presStyleLbl="node1" presStyleIdx="2" presStyleCnt="3">
        <dgm:presLayoutVars>
          <dgm:bulletEnabled val="1"/>
        </dgm:presLayoutVars>
      </dgm:prSet>
      <dgm:spPr/>
      <dgm:t>
        <a:bodyPr/>
        <a:lstStyle/>
        <a:p>
          <a:endParaRPr lang="nl-BE"/>
        </a:p>
      </dgm:t>
    </dgm:pt>
  </dgm:ptLst>
  <dgm:cxnLst>
    <dgm:cxn modelId="{BD489FC1-20BF-45ED-A09B-32D54D8C7764}" type="presOf" srcId="{7EA03CC2-9DF2-48B2-864D-765387DFEF31}" destId="{4A068333-D4FB-482B-86FD-1C20BA0F3A5F}" srcOrd="0" destOrd="0" presId="urn:microsoft.com/office/officeart/2005/8/layout/hList6"/>
    <dgm:cxn modelId="{165BDC5D-7ABF-44D9-9102-BCA9AC4CA7ED}" type="presOf" srcId="{94248B80-490B-4331-856A-B42397E5DE30}" destId="{179E861E-E437-4685-A4DD-C8C90C535225}" srcOrd="0" destOrd="0" presId="urn:microsoft.com/office/officeart/2005/8/layout/hList6"/>
    <dgm:cxn modelId="{ADB3E99A-8E87-474F-8797-111E30851891}" type="presOf" srcId="{0735EA21-C46B-4778-8C5C-E34B6AF3BACA}" destId="{636A754C-A030-4203-B80A-4F50CAFE2361}" srcOrd="0" destOrd="0" presId="urn:microsoft.com/office/officeart/2005/8/layout/hList6"/>
    <dgm:cxn modelId="{F84C1E51-3D02-42E0-B2DC-9DE7FC25B2FD}" srcId="{374286AF-6D7C-4D8E-9C6C-ED3638F72DD4}" destId="{0735EA21-C46B-4778-8C5C-E34B6AF3BACA}" srcOrd="1" destOrd="0" parTransId="{93834D2C-C3D9-4671-8259-169435AC3EAD}" sibTransId="{BFBB01DB-CEE2-474D-BDD8-2BD0EDB875D8}"/>
    <dgm:cxn modelId="{A57FA4F3-FC73-457B-90B7-3A36D6A7D74B}" srcId="{374286AF-6D7C-4D8E-9C6C-ED3638F72DD4}" destId="{7EA03CC2-9DF2-48B2-864D-765387DFEF31}" srcOrd="2" destOrd="0" parTransId="{2EA093EA-F661-47B1-9177-FB4F85948148}" sibTransId="{7DD4FBE2-FEBE-401E-9C8B-AEDB33B4CAD3}"/>
    <dgm:cxn modelId="{F2187BE3-F179-4D1A-81B5-0251E27488D1}" type="presOf" srcId="{374286AF-6D7C-4D8E-9C6C-ED3638F72DD4}" destId="{92EBF43F-C03E-4919-8418-0E4C5CD78CE4}" srcOrd="0" destOrd="0" presId="urn:microsoft.com/office/officeart/2005/8/layout/hList6"/>
    <dgm:cxn modelId="{6B269A14-C5B2-4F14-A680-890E1BBF1F82}" srcId="{374286AF-6D7C-4D8E-9C6C-ED3638F72DD4}" destId="{94248B80-490B-4331-856A-B42397E5DE30}" srcOrd="0" destOrd="0" parTransId="{A13CAFC4-CA50-442D-A153-52DF18403CF9}" sibTransId="{1EF3EAEC-6277-4021-A60F-5F306D731E95}"/>
    <dgm:cxn modelId="{6664F74C-3DCE-4C20-8732-06191D948367}" type="presParOf" srcId="{92EBF43F-C03E-4919-8418-0E4C5CD78CE4}" destId="{179E861E-E437-4685-A4DD-C8C90C535225}" srcOrd="0" destOrd="0" presId="urn:microsoft.com/office/officeart/2005/8/layout/hList6"/>
    <dgm:cxn modelId="{F3412DC3-7490-44A9-A122-995FAA8A2D41}" type="presParOf" srcId="{92EBF43F-C03E-4919-8418-0E4C5CD78CE4}" destId="{5DDBC315-CACE-4403-A776-20E6312512D1}" srcOrd="1" destOrd="0" presId="urn:microsoft.com/office/officeart/2005/8/layout/hList6"/>
    <dgm:cxn modelId="{4F591EE3-A64A-42EF-8221-3647698F3F8D}" type="presParOf" srcId="{92EBF43F-C03E-4919-8418-0E4C5CD78CE4}" destId="{636A754C-A030-4203-B80A-4F50CAFE2361}" srcOrd="2" destOrd="0" presId="urn:microsoft.com/office/officeart/2005/8/layout/hList6"/>
    <dgm:cxn modelId="{5FFD65B1-CAB1-40D6-8E6E-7D5905490723}" type="presParOf" srcId="{92EBF43F-C03E-4919-8418-0E4C5CD78CE4}" destId="{5BE75D7F-A5F7-46FD-B598-2DC30E71BFA6}" srcOrd="3" destOrd="0" presId="urn:microsoft.com/office/officeart/2005/8/layout/hList6"/>
    <dgm:cxn modelId="{CDB971F0-5949-4B8F-A658-72543304DE0A}" type="presParOf" srcId="{92EBF43F-C03E-4919-8418-0E4C5CD78CE4}" destId="{4A068333-D4FB-482B-86FD-1C20BA0F3A5F}"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CFD1BFD-B897-4B91-BFD9-5495836B5EE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nl-BE"/>
        </a:p>
      </dgm:t>
    </dgm:pt>
    <dgm:pt modelId="{A26A963A-2E9F-4D58-9DF0-E1AE14CE0779}">
      <dgm:prSet/>
      <dgm:spPr/>
      <dgm:t>
        <a:bodyPr/>
        <a:lstStyle/>
        <a:p>
          <a:r>
            <a:rPr lang="nl-BE" b="0" smtClean="0"/>
            <a:t>Centraal thema</a:t>
          </a:r>
          <a:endParaRPr lang="nl-BE"/>
        </a:p>
      </dgm:t>
    </dgm:pt>
    <dgm:pt modelId="{F065A1E0-B6F2-42F5-B590-FCB8869E08A0}" type="parTrans" cxnId="{E904D3B4-ECBB-4637-840F-4E0B654496C6}">
      <dgm:prSet/>
      <dgm:spPr/>
      <dgm:t>
        <a:bodyPr/>
        <a:lstStyle/>
        <a:p>
          <a:endParaRPr lang="nl-BE"/>
        </a:p>
      </dgm:t>
    </dgm:pt>
    <dgm:pt modelId="{EEA6A1AC-4C78-4303-9081-B78655BFA257}" type="sibTrans" cxnId="{E904D3B4-ECBB-4637-840F-4E0B654496C6}">
      <dgm:prSet/>
      <dgm:spPr/>
      <dgm:t>
        <a:bodyPr/>
        <a:lstStyle/>
        <a:p>
          <a:endParaRPr lang="nl-BE"/>
        </a:p>
      </dgm:t>
    </dgm:pt>
    <dgm:pt modelId="{D5816255-C4FA-475A-B9EB-701A3D509613}">
      <dgm:prSet/>
      <dgm:spPr/>
      <dgm:t>
        <a:bodyPr/>
        <a:lstStyle/>
        <a:p>
          <a:r>
            <a:rPr lang="nl-BE" b="0" dirty="0" smtClean="0"/>
            <a:t>Terminologie</a:t>
          </a:r>
          <a:endParaRPr lang="nl-BE" b="0" dirty="0"/>
        </a:p>
      </dgm:t>
    </dgm:pt>
    <dgm:pt modelId="{3CB1601C-FE93-4203-9282-1EBFF0743141}" type="parTrans" cxnId="{BF35AACC-4283-4D22-BC76-F16CED7573BC}">
      <dgm:prSet/>
      <dgm:spPr/>
      <dgm:t>
        <a:bodyPr/>
        <a:lstStyle/>
        <a:p>
          <a:endParaRPr lang="nl-BE"/>
        </a:p>
      </dgm:t>
    </dgm:pt>
    <dgm:pt modelId="{7F1C0B79-DD7D-47EA-90BC-C6807A23B005}" type="sibTrans" cxnId="{BF35AACC-4283-4D22-BC76-F16CED7573BC}">
      <dgm:prSet/>
      <dgm:spPr/>
      <dgm:t>
        <a:bodyPr/>
        <a:lstStyle/>
        <a:p>
          <a:endParaRPr lang="nl-BE"/>
        </a:p>
      </dgm:t>
    </dgm:pt>
    <dgm:pt modelId="{0F32ACB0-96DD-4DF6-B684-909B4B47F28C}">
      <dgm:prSet/>
      <dgm:spPr/>
      <dgm:t>
        <a:bodyPr/>
        <a:lstStyle/>
        <a:p>
          <a:r>
            <a:rPr lang="nl-BE" b="0" dirty="0" smtClean="0"/>
            <a:t>Bijbels-theologische verwachting</a:t>
          </a:r>
          <a:endParaRPr lang="nl-BE" b="0" dirty="0"/>
        </a:p>
      </dgm:t>
    </dgm:pt>
    <dgm:pt modelId="{B6C3609F-F240-4455-9FAC-BCAC5B31AE8A}" type="parTrans" cxnId="{3158CE91-69F8-40B1-9F84-BE2A85DA4C8C}">
      <dgm:prSet/>
      <dgm:spPr/>
      <dgm:t>
        <a:bodyPr/>
        <a:lstStyle/>
        <a:p>
          <a:endParaRPr lang="nl-BE"/>
        </a:p>
      </dgm:t>
    </dgm:pt>
    <dgm:pt modelId="{1BC1256E-D90D-4962-93EF-028A75B95CC0}" type="sibTrans" cxnId="{3158CE91-69F8-40B1-9F84-BE2A85DA4C8C}">
      <dgm:prSet/>
      <dgm:spPr/>
      <dgm:t>
        <a:bodyPr/>
        <a:lstStyle/>
        <a:p>
          <a:endParaRPr lang="nl-BE"/>
        </a:p>
      </dgm:t>
    </dgm:pt>
    <dgm:pt modelId="{E501331C-9CA8-490F-9D4E-A52D20B8DA9E}">
      <dgm:prSet/>
      <dgm:spPr/>
      <dgm:t>
        <a:bodyPr/>
        <a:lstStyle/>
        <a:p>
          <a:r>
            <a:rPr lang="nl-BE" b="0" dirty="0" smtClean="0"/>
            <a:t>Voorstellingen</a:t>
          </a:r>
          <a:endParaRPr lang="nl-BE" b="0" dirty="0"/>
        </a:p>
      </dgm:t>
    </dgm:pt>
    <dgm:pt modelId="{CBD10CE3-D684-4C5F-B3E7-E5608D5A9D65}" type="parTrans" cxnId="{207F7EC9-88C0-4DFA-B0F0-64261A9BFAA4}">
      <dgm:prSet/>
      <dgm:spPr/>
      <dgm:t>
        <a:bodyPr/>
        <a:lstStyle/>
        <a:p>
          <a:endParaRPr lang="nl-BE"/>
        </a:p>
      </dgm:t>
    </dgm:pt>
    <dgm:pt modelId="{494A2B06-AD46-4DD6-BD4E-8BBB36A4BED4}" type="sibTrans" cxnId="{207F7EC9-88C0-4DFA-B0F0-64261A9BFAA4}">
      <dgm:prSet/>
      <dgm:spPr/>
      <dgm:t>
        <a:bodyPr/>
        <a:lstStyle/>
        <a:p>
          <a:endParaRPr lang="nl-BE"/>
        </a:p>
      </dgm:t>
    </dgm:pt>
    <dgm:pt modelId="{55638E90-F1E8-481E-94BA-37B6C9AFD74C}">
      <dgm:prSet/>
      <dgm:spPr/>
      <dgm:t>
        <a:bodyPr/>
        <a:lstStyle/>
        <a:p>
          <a:r>
            <a:rPr lang="nl-BE" b="0" dirty="0" err="1" smtClean="0"/>
            <a:t>A-historisch</a:t>
          </a:r>
          <a:r>
            <a:rPr lang="nl-BE" b="0" dirty="0" smtClean="0"/>
            <a:t> (</a:t>
          </a:r>
          <a:r>
            <a:rPr lang="nl-BE" b="0" dirty="0" err="1" smtClean="0"/>
            <a:t>Tillich</a:t>
          </a:r>
          <a:r>
            <a:rPr lang="nl-BE" b="0" dirty="0" smtClean="0"/>
            <a:t>)</a:t>
          </a:r>
          <a:endParaRPr lang="nl-BE" b="0" dirty="0"/>
        </a:p>
      </dgm:t>
    </dgm:pt>
    <dgm:pt modelId="{0D0AEC1D-16C3-4602-9848-2927E2ED19E7}" type="parTrans" cxnId="{130789F6-72A9-403B-B704-BA34C42F2EDA}">
      <dgm:prSet/>
      <dgm:spPr/>
      <dgm:t>
        <a:bodyPr/>
        <a:lstStyle/>
        <a:p>
          <a:endParaRPr lang="nl-BE"/>
        </a:p>
      </dgm:t>
    </dgm:pt>
    <dgm:pt modelId="{D5C99C77-08D6-4BE6-AB67-DDDEF271D4A7}" type="sibTrans" cxnId="{130789F6-72A9-403B-B704-BA34C42F2EDA}">
      <dgm:prSet/>
      <dgm:spPr/>
      <dgm:t>
        <a:bodyPr/>
        <a:lstStyle/>
        <a:p>
          <a:endParaRPr lang="nl-BE"/>
        </a:p>
      </dgm:t>
    </dgm:pt>
    <dgm:pt modelId="{53635D47-DA2D-4694-8FBA-3A2650E4FD3D}">
      <dgm:prSet/>
      <dgm:spPr/>
      <dgm:t>
        <a:bodyPr/>
        <a:lstStyle/>
        <a:p>
          <a:r>
            <a:rPr lang="nl-BE" b="0" dirty="0" smtClean="0"/>
            <a:t>Al-historisch (</a:t>
          </a:r>
          <a:r>
            <a:rPr lang="nl-BE" b="0" dirty="0" err="1" smtClean="0"/>
            <a:t>Althaus</a:t>
          </a:r>
          <a:r>
            <a:rPr lang="nl-BE" b="0" dirty="0" smtClean="0"/>
            <a:t>, Bultmann)</a:t>
          </a:r>
          <a:endParaRPr lang="nl-BE" b="0" dirty="0"/>
        </a:p>
      </dgm:t>
    </dgm:pt>
    <dgm:pt modelId="{4AC9B5F9-32C7-4A62-88C0-F7176B273C67}" type="parTrans" cxnId="{A816241F-FC6E-45D8-8440-1C67AC0274EC}">
      <dgm:prSet/>
      <dgm:spPr/>
      <dgm:t>
        <a:bodyPr/>
        <a:lstStyle/>
        <a:p>
          <a:endParaRPr lang="nl-BE"/>
        </a:p>
      </dgm:t>
    </dgm:pt>
    <dgm:pt modelId="{C3E681BB-D07E-4CD2-B76B-A06BA964E2EF}" type="sibTrans" cxnId="{A816241F-FC6E-45D8-8440-1C67AC0274EC}">
      <dgm:prSet/>
      <dgm:spPr/>
      <dgm:t>
        <a:bodyPr/>
        <a:lstStyle/>
        <a:p>
          <a:endParaRPr lang="nl-BE"/>
        </a:p>
      </dgm:t>
    </dgm:pt>
    <dgm:pt modelId="{2A901774-28B7-46D9-9DCD-A3FDAA5B83C6}">
      <dgm:prSet/>
      <dgm:spPr/>
      <dgm:t>
        <a:bodyPr/>
        <a:lstStyle/>
        <a:p>
          <a:r>
            <a:rPr lang="nl-BE" b="0" dirty="0" smtClean="0"/>
            <a:t>Twee of drie vormen (Barth, Pannenberg)</a:t>
          </a:r>
          <a:endParaRPr lang="nl-BE" b="0" dirty="0"/>
        </a:p>
      </dgm:t>
    </dgm:pt>
    <dgm:pt modelId="{313F02C3-64E0-47BB-BD4E-D685C4DEB267}" type="parTrans" cxnId="{0FE3807A-81CD-4785-AFA5-D9093A963CC6}">
      <dgm:prSet/>
      <dgm:spPr/>
      <dgm:t>
        <a:bodyPr/>
        <a:lstStyle/>
        <a:p>
          <a:endParaRPr lang="nl-BE"/>
        </a:p>
      </dgm:t>
    </dgm:pt>
    <dgm:pt modelId="{B370D241-7683-4F8B-8D5D-90213C1F1033}" type="sibTrans" cxnId="{0FE3807A-81CD-4785-AFA5-D9093A963CC6}">
      <dgm:prSet/>
      <dgm:spPr/>
      <dgm:t>
        <a:bodyPr/>
        <a:lstStyle/>
        <a:p>
          <a:endParaRPr lang="nl-BE"/>
        </a:p>
      </dgm:t>
    </dgm:pt>
    <dgm:pt modelId="{66813943-28E7-4390-940C-1CFCAD22603F}">
      <dgm:prSet/>
      <dgm:spPr/>
      <dgm:t>
        <a:bodyPr/>
        <a:lstStyle/>
        <a:p>
          <a:r>
            <a:rPr lang="nl-BE" b="0" dirty="0" smtClean="0"/>
            <a:t>Cyclische komst (Moltmann)</a:t>
          </a:r>
          <a:endParaRPr lang="nl-BE" b="0" dirty="0"/>
        </a:p>
      </dgm:t>
    </dgm:pt>
    <dgm:pt modelId="{CD8BE329-DF3E-4C5C-872E-3D5CE7F63372}" type="parTrans" cxnId="{E2732ED4-3AC7-4CC6-99D5-A3FAC8C702F9}">
      <dgm:prSet/>
      <dgm:spPr/>
      <dgm:t>
        <a:bodyPr/>
        <a:lstStyle/>
        <a:p>
          <a:endParaRPr lang="nl-BE"/>
        </a:p>
      </dgm:t>
    </dgm:pt>
    <dgm:pt modelId="{7BFB0257-28C4-43F8-9B6B-1CEC499B4F66}" type="sibTrans" cxnId="{E2732ED4-3AC7-4CC6-99D5-A3FAC8C702F9}">
      <dgm:prSet/>
      <dgm:spPr/>
      <dgm:t>
        <a:bodyPr/>
        <a:lstStyle/>
        <a:p>
          <a:endParaRPr lang="nl-BE"/>
        </a:p>
      </dgm:t>
    </dgm:pt>
    <dgm:pt modelId="{5A1C192D-C98D-4966-AC1B-E92C5111DD5E}">
      <dgm:prSet/>
      <dgm:spPr/>
      <dgm:t>
        <a:bodyPr/>
        <a:lstStyle/>
        <a:p>
          <a:r>
            <a:rPr lang="nl-BE" b="0" dirty="0" smtClean="0"/>
            <a:t>Omgekeerde incarnatie (</a:t>
          </a:r>
          <a:r>
            <a:rPr lang="nl-BE" b="0" dirty="0" err="1" smtClean="0"/>
            <a:t>Mühling</a:t>
          </a:r>
          <a:r>
            <a:rPr lang="nl-BE" b="0" dirty="0" smtClean="0"/>
            <a:t>)</a:t>
          </a:r>
          <a:endParaRPr lang="nl-BE" b="0" dirty="0"/>
        </a:p>
      </dgm:t>
    </dgm:pt>
    <dgm:pt modelId="{1CC4C129-49E3-4022-A0C3-4ED8B156EAFC}" type="parTrans" cxnId="{1D648C9B-4C6B-4447-A10A-0E464D0930A0}">
      <dgm:prSet/>
      <dgm:spPr/>
      <dgm:t>
        <a:bodyPr/>
        <a:lstStyle/>
        <a:p>
          <a:endParaRPr lang="nl-BE"/>
        </a:p>
      </dgm:t>
    </dgm:pt>
    <dgm:pt modelId="{62849186-912D-4511-BFA5-2938964A0B97}" type="sibTrans" cxnId="{1D648C9B-4C6B-4447-A10A-0E464D0930A0}">
      <dgm:prSet/>
      <dgm:spPr/>
      <dgm:t>
        <a:bodyPr/>
        <a:lstStyle/>
        <a:p>
          <a:endParaRPr lang="nl-BE"/>
        </a:p>
      </dgm:t>
    </dgm:pt>
    <dgm:pt modelId="{96152AC7-3A83-49C0-8AC0-3C10A3EBCCD5}">
      <dgm:prSet/>
      <dgm:spPr/>
      <dgm:t>
        <a:bodyPr/>
        <a:lstStyle/>
        <a:p>
          <a:r>
            <a:rPr lang="nl-BE" b="0" dirty="0" smtClean="0"/>
            <a:t>Tijdstippen</a:t>
          </a:r>
          <a:endParaRPr lang="nl-BE" b="0" dirty="0"/>
        </a:p>
      </dgm:t>
    </dgm:pt>
    <dgm:pt modelId="{CCF9ECE6-0E14-4460-8CBD-8DFD54CE9C4E}" type="parTrans" cxnId="{335C4AD5-FCB9-40D3-AC65-E14217D2A319}">
      <dgm:prSet/>
      <dgm:spPr/>
      <dgm:t>
        <a:bodyPr/>
        <a:lstStyle/>
        <a:p>
          <a:endParaRPr lang="nl-BE"/>
        </a:p>
      </dgm:t>
    </dgm:pt>
    <dgm:pt modelId="{50172983-FDFB-4A72-8E86-CB6FB013EFEF}" type="sibTrans" cxnId="{335C4AD5-FCB9-40D3-AC65-E14217D2A319}">
      <dgm:prSet/>
      <dgm:spPr/>
      <dgm:t>
        <a:bodyPr/>
        <a:lstStyle/>
        <a:p>
          <a:endParaRPr lang="nl-BE"/>
        </a:p>
      </dgm:t>
    </dgm:pt>
    <dgm:pt modelId="{DD6874FE-0657-4927-8D22-A45BD2BA9F75}">
      <dgm:prSet/>
      <dgm:spPr/>
      <dgm:t>
        <a:bodyPr/>
        <a:lstStyle/>
        <a:p>
          <a:r>
            <a:rPr lang="nl-BE" b="0" dirty="0" smtClean="0"/>
            <a:t>Als een dief, onverwacht</a:t>
          </a:r>
          <a:endParaRPr lang="nl-BE" b="0" dirty="0"/>
        </a:p>
      </dgm:t>
    </dgm:pt>
    <dgm:pt modelId="{35805909-76D9-42E3-AA2E-06BD7D5C43FF}" type="parTrans" cxnId="{1E45568D-669B-4A9D-8D97-F4E129FA6580}">
      <dgm:prSet/>
      <dgm:spPr/>
      <dgm:t>
        <a:bodyPr/>
        <a:lstStyle/>
        <a:p>
          <a:endParaRPr lang="nl-BE"/>
        </a:p>
      </dgm:t>
    </dgm:pt>
    <dgm:pt modelId="{02D47C16-A390-4D47-B4AC-59BFBCBB68A3}" type="sibTrans" cxnId="{1E45568D-669B-4A9D-8D97-F4E129FA6580}">
      <dgm:prSet/>
      <dgm:spPr/>
      <dgm:t>
        <a:bodyPr/>
        <a:lstStyle/>
        <a:p>
          <a:endParaRPr lang="nl-BE"/>
        </a:p>
      </dgm:t>
    </dgm:pt>
    <dgm:pt modelId="{347CA192-9E18-434D-B746-63AC3ACF3F85}">
      <dgm:prSet/>
      <dgm:spPr/>
      <dgm:t>
        <a:bodyPr/>
        <a:lstStyle/>
        <a:p>
          <a:r>
            <a:rPr lang="nl-BE" b="0" i="1" dirty="0" err="1" smtClean="0"/>
            <a:t>Parusieverzögerung</a:t>
          </a:r>
          <a:endParaRPr lang="nl-BE" b="0" i="1" dirty="0"/>
        </a:p>
      </dgm:t>
    </dgm:pt>
    <dgm:pt modelId="{57405F7F-0186-4B56-8CFF-F1216A8215C4}" type="parTrans" cxnId="{D1A9A83A-02E1-48C9-843D-A4592FBF86EB}">
      <dgm:prSet/>
      <dgm:spPr/>
      <dgm:t>
        <a:bodyPr/>
        <a:lstStyle/>
        <a:p>
          <a:endParaRPr lang="nl-BE"/>
        </a:p>
      </dgm:t>
    </dgm:pt>
    <dgm:pt modelId="{4089A54E-98EF-445C-823B-B6BE09C24334}" type="sibTrans" cxnId="{D1A9A83A-02E1-48C9-843D-A4592FBF86EB}">
      <dgm:prSet/>
      <dgm:spPr/>
      <dgm:t>
        <a:bodyPr/>
        <a:lstStyle/>
        <a:p>
          <a:endParaRPr lang="nl-BE"/>
        </a:p>
      </dgm:t>
    </dgm:pt>
    <dgm:pt modelId="{D3B8BE12-C08F-4232-9C20-4FFD1CBF946B}" type="pres">
      <dgm:prSet presAssocID="{1CFD1BFD-B897-4B91-BFD9-5495836B5EE1}" presName="Name0" presStyleCnt="0">
        <dgm:presLayoutVars>
          <dgm:dir/>
          <dgm:animLvl val="lvl"/>
          <dgm:resizeHandles val="exact"/>
        </dgm:presLayoutVars>
      </dgm:prSet>
      <dgm:spPr/>
    </dgm:pt>
    <dgm:pt modelId="{5A64AAD6-79B0-45B5-9CBC-33EB0A47FB96}" type="pres">
      <dgm:prSet presAssocID="{A26A963A-2E9F-4D58-9DF0-E1AE14CE0779}" presName="composite" presStyleCnt="0"/>
      <dgm:spPr/>
    </dgm:pt>
    <dgm:pt modelId="{F325C718-83A0-4DD6-9B0A-FA26790937B8}" type="pres">
      <dgm:prSet presAssocID="{A26A963A-2E9F-4D58-9DF0-E1AE14CE0779}" presName="parTx" presStyleLbl="alignNode1" presStyleIdx="0" presStyleCnt="3">
        <dgm:presLayoutVars>
          <dgm:chMax val="0"/>
          <dgm:chPref val="0"/>
          <dgm:bulletEnabled val="1"/>
        </dgm:presLayoutVars>
      </dgm:prSet>
      <dgm:spPr/>
      <dgm:t>
        <a:bodyPr/>
        <a:lstStyle/>
        <a:p>
          <a:endParaRPr lang="nl-BE"/>
        </a:p>
      </dgm:t>
    </dgm:pt>
    <dgm:pt modelId="{D250040D-542D-418D-8142-693F3C0FC41F}" type="pres">
      <dgm:prSet presAssocID="{A26A963A-2E9F-4D58-9DF0-E1AE14CE0779}" presName="desTx" presStyleLbl="alignAccFollowNode1" presStyleIdx="0" presStyleCnt="3">
        <dgm:presLayoutVars>
          <dgm:bulletEnabled val="1"/>
        </dgm:presLayoutVars>
      </dgm:prSet>
      <dgm:spPr/>
      <dgm:t>
        <a:bodyPr/>
        <a:lstStyle/>
        <a:p>
          <a:endParaRPr lang="nl-BE"/>
        </a:p>
      </dgm:t>
    </dgm:pt>
    <dgm:pt modelId="{40EE440E-AA0F-41C7-B26D-CA7013B7D2CC}" type="pres">
      <dgm:prSet presAssocID="{EEA6A1AC-4C78-4303-9081-B78655BFA257}" presName="space" presStyleCnt="0"/>
      <dgm:spPr/>
    </dgm:pt>
    <dgm:pt modelId="{BD526127-3106-4048-8EF2-E4CF8B28AB8E}" type="pres">
      <dgm:prSet presAssocID="{E501331C-9CA8-490F-9D4E-A52D20B8DA9E}" presName="composite" presStyleCnt="0"/>
      <dgm:spPr/>
    </dgm:pt>
    <dgm:pt modelId="{8B6CA7D8-FAE7-42D2-A427-C991CCA1E678}" type="pres">
      <dgm:prSet presAssocID="{E501331C-9CA8-490F-9D4E-A52D20B8DA9E}" presName="parTx" presStyleLbl="alignNode1" presStyleIdx="1" presStyleCnt="3">
        <dgm:presLayoutVars>
          <dgm:chMax val="0"/>
          <dgm:chPref val="0"/>
          <dgm:bulletEnabled val="1"/>
        </dgm:presLayoutVars>
      </dgm:prSet>
      <dgm:spPr/>
      <dgm:t>
        <a:bodyPr/>
        <a:lstStyle/>
        <a:p>
          <a:endParaRPr lang="nl-BE"/>
        </a:p>
      </dgm:t>
    </dgm:pt>
    <dgm:pt modelId="{D32F7810-013C-4A67-B55D-59D25F4E02E2}" type="pres">
      <dgm:prSet presAssocID="{E501331C-9CA8-490F-9D4E-A52D20B8DA9E}" presName="desTx" presStyleLbl="alignAccFollowNode1" presStyleIdx="1" presStyleCnt="3">
        <dgm:presLayoutVars>
          <dgm:bulletEnabled val="1"/>
        </dgm:presLayoutVars>
      </dgm:prSet>
      <dgm:spPr/>
      <dgm:t>
        <a:bodyPr/>
        <a:lstStyle/>
        <a:p>
          <a:endParaRPr lang="nl-BE"/>
        </a:p>
      </dgm:t>
    </dgm:pt>
    <dgm:pt modelId="{E8612F41-3BEC-4D5A-AD0F-571F2B25CA13}" type="pres">
      <dgm:prSet presAssocID="{494A2B06-AD46-4DD6-BD4E-8BBB36A4BED4}" presName="space" presStyleCnt="0"/>
      <dgm:spPr/>
    </dgm:pt>
    <dgm:pt modelId="{49808A10-5512-436C-90DD-E3F6A29B228D}" type="pres">
      <dgm:prSet presAssocID="{96152AC7-3A83-49C0-8AC0-3C10A3EBCCD5}" presName="composite" presStyleCnt="0"/>
      <dgm:spPr/>
    </dgm:pt>
    <dgm:pt modelId="{F4CA5060-7822-4DF9-B563-B735D3420D92}" type="pres">
      <dgm:prSet presAssocID="{96152AC7-3A83-49C0-8AC0-3C10A3EBCCD5}" presName="parTx" presStyleLbl="alignNode1" presStyleIdx="2" presStyleCnt="3">
        <dgm:presLayoutVars>
          <dgm:chMax val="0"/>
          <dgm:chPref val="0"/>
          <dgm:bulletEnabled val="1"/>
        </dgm:presLayoutVars>
      </dgm:prSet>
      <dgm:spPr/>
      <dgm:t>
        <a:bodyPr/>
        <a:lstStyle/>
        <a:p>
          <a:endParaRPr lang="nl-BE"/>
        </a:p>
      </dgm:t>
    </dgm:pt>
    <dgm:pt modelId="{E4FE7C58-71BD-4D0F-BDF0-F0A436B35CB2}" type="pres">
      <dgm:prSet presAssocID="{96152AC7-3A83-49C0-8AC0-3C10A3EBCCD5}" presName="desTx" presStyleLbl="alignAccFollowNode1" presStyleIdx="2" presStyleCnt="3">
        <dgm:presLayoutVars>
          <dgm:bulletEnabled val="1"/>
        </dgm:presLayoutVars>
      </dgm:prSet>
      <dgm:spPr/>
      <dgm:t>
        <a:bodyPr/>
        <a:lstStyle/>
        <a:p>
          <a:endParaRPr lang="nl-BE"/>
        </a:p>
      </dgm:t>
    </dgm:pt>
  </dgm:ptLst>
  <dgm:cxnLst>
    <dgm:cxn modelId="{54509D4C-44C1-4E92-B12B-00FA35ABB97B}" type="presOf" srcId="{66813943-28E7-4390-940C-1CFCAD22603F}" destId="{D32F7810-013C-4A67-B55D-59D25F4E02E2}" srcOrd="0" destOrd="3" presId="urn:microsoft.com/office/officeart/2005/8/layout/hList1"/>
    <dgm:cxn modelId="{E2732ED4-3AC7-4CC6-99D5-A3FAC8C702F9}" srcId="{E501331C-9CA8-490F-9D4E-A52D20B8DA9E}" destId="{66813943-28E7-4390-940C-1CFCAD22603F}" srcOrd="3" destOrd="0" parTransId="{CD8BE329-DF3E-4C5C-872E-3D5CE7F63372}" sibTransId="{7BFB0257-28C4-43F8-9B6B-1CEC499B4F66}"/>
    <dgm:cxn modelId="{98BD7320-95FC-4304-B183-01279E321723}" type="presOf" srcId="{53635D47-DA2D-4694-8FBA-3A2650E4FD3D}" destId="{D32F7810-013C-4A67-B55D-59D25F4E02E2}" srcOrd="0" destOrd="1" presId="urn:microsoft.com/office/officeart/2005/8/layout/hList1"/>
    <dgm:cxn modelId="{D1A9A83A-02E1-48C9-843D-A4592FBF86EB}" srcId="{96152AC7-3A83-49C0-8AC0-3C10A3EBCCD5}" destId="{347CA192-9E18-434D-B746-63AC3ACF3F85}" srcOrd="1" destOrd="0" parTransId="{57405F7F-0186-4B56-8CFF-F1216A8215C4}" sibTransId="{4089A54E-98EF-445C-823B-B6BE09C24334}"/>
    <dgm:cxn modelId="{1D648C9B-4C6B-4447-A10A-0E464D0930A0}" srcId="{E501331C-9CA8-490F-9D4E-A52D20B8DA9E}" destId="{5A1C192D-C98D-4966-AC1B-E92C5111DD5E}" srcOrd="4" destOrd="0" parTransId="{1CC4C129-49E3-4022-A0C3-4ED8B156EAFC}" sibTransId="{62849186-912D-4511-BFA5-2938964A0B97}"/>
    <dgm:cxn modelId="{BF35AACC-4283-4D22-BC76-F16CED7573BC}" srcId="{A26A963A-2E9F-4D58-9DF0-E1AE14CE0779}" destId="{D5816255-C4FA-475A-B9EB-701A3D509613}" srcOrd="0" destOrd="0" parTransId="{3CB1601C-FE93-4203-9282-1EBFF0743141}" sibTransId="{7F1C0B79-DD7D-47EA-90BC-C6807A23B005}"/>
    <dgm:cxn modelId="{3A81798F-3F16-40D3-9C92-76B43A05FD72}" type="presOf" srcId="{DD6874FE-0657-4927-8D22-A45BD2BA9F75}" destId="{E4FE7C58-71BD-4D0F-BDF0-F0A436B35CB2}" srcOrd="0" destOrd="0" presId="urn:microsoft.com/office/officeart/2005/8/layout/hList1"/>
    <dgm:cxn modelId="{17DD0BE7-DED8-40B7-B89B-9CABE6C39719}" type="presOf" srcId="{55638E90-F1E8-481E-94BA-37B6C9AFD74C}" destId="{D32F7810-013C-4A67-B55D-59D25F4E02E2}" srcOrd="0" destOrd="0" presId="urn:microsoft.com/office/officeart/2005/8/layout/hList1"/>
    <dgm:cxn modelId="{CD3403ED-F92A-4869-A8C9-2A635BD8D3E8}" type="presOf" srcId="{1CFD1BFD-B897-4B91-BFD9-5495836B5EE1}" destId="{D3B8BE12-C08F-4232-9C20-4FFD1CBF946B}" srcOrd="0" destOrd="0" presId="urn:microsoft.com/office/officeart/2005/8/layout/hList1"/>
    <dgm:cxn modelId="{97C5E3BD-C7D6-40D9-AB90-112ABFD537F3}" type="presOf" srcId="{E501331C-9CA8-490F-9D4E-A52D20B8DA9E}" destId="{8B6CA7D8-FAE7-42D2-A427-C991CCA1E678}" srcOrd="0" destOrd="0" presId="urn:microsoft.com/office/officeart/2005/8/layout/hList1"/>
    <dgm:cxn modelId="{1E45568D-669B-4A9D-8D97-F4E129FA6580}" srcId="{96152AC7-3A83-49C0-8AC0-3C10A3EBCCD5}" destId="{DD6874FE-0657-4927-8D22-A45BD2BA9F75}" srcOrd="0" destOrd="0" parTransId="{35805909-76D9-42E3-AA2E-06BD7D5C43FF}" sibTransId="{02D47C16-A390-4D47-B4AC-59BFBCBB68A3}"/>
    <dgm:cxn modelId="{9BDBF769-A4FD-4F9E-AA62-BEC59553FD61}" type="presOf" srcId="{A26A963A-2E9F-4D58-9DF0-E1AE14CE0779}" destId="{F325C718-83A0-4DD6-9B0A-FA26790937B8}" srcOrd="0" destOrd="0" presId="urn:microsoft.com/office/officeart/2005/8/layout/hList1"/>
    <dgm:cxn modelId="{3FD5ED92-9ED4-41DE-B35E-9C887D974E43}" type="presOf" srcId="{0F32ACB0-96DD-4DF6-B684-909B4B47F28C}" destId="{D250040D-542D-418D-8142-693F3C0FC41F}" srcOrd="0" destOrd="1" presId="urn:microsoft.com/office/officeart/2005/8/layout/hList1"/>
    <dgm:cxn modelId="{335C4AD5-FCB9-40D3-AC65-E14217D2A319}" srcId="{1CFD1BFD-B897-4B91-BFD9-5495836B5EE1}" destId="{96152AC7-3A83-49C0-8AC0-3C10A3EBCCD5}" srcOrd="2" destOrd="0" parTransId="{CCF9ECE6-0E14-4460-8CBD-8DFD54CE9C4E}" sibTransId="{50172983-FDFB-4A72-8E86-CB6FB013EFEF}"/>
    <dgm:cxn modelId="{9E31AC3A-0EB5-4B7F-8D91-4E4319CEC331}" type="presOf" srcId="{347CA192-9E18-434D-B746-63AC3ACF3F85}" destId="{E4FE7C58-71BD-4D0F-BDF0-F0A436B35CB2}" srcOrd="0" destOrd="1" presId="urn:microsoft.com/office/officeart/2005/8/layout/hList1"/>
    <dgm:cxn modelId="{3158CE91-69F8-40B1-9F84-BE2A85DA4C8C}" srcId="{A26A963A-2E9F-4D58-9DF0-E1AE14CE0779}" destId="{0F32ACB0-96DD-4DF6-B684-909B4B47F28C}" srcOrd="1" destOrd="0" parTransId="{B6C3609F-F240-4455-9FAC-BCAC5B31AE8A}" sibTransId="{1BC1256E-D90D-4962-93EF-028A75B95CC0}"/>
    <dgm:cxn modelId="{E904D3B4-ECBB-4637-840F-4E0B654496C6}" srcId="{1CFD1BFD-B897-4B91-BFD9-5495836B5EE1}" destId="{A26A963A-2E9F-4D58-9DF0-E1AE14CE0779}" srcOrd="0" destOrd="0" parTransId="{F065A1E0-B6F2-42F5-B590-FCB8869E08A0}" sibTransId="{EEA6A1AC-4C78-4303-9081-B78655BFA257}"/>
    <dgm:cxn modelId="{A1D1D673-B001-4CDB-AD06-A4DE8F0E4FC1}" type="presOf" srcId="{D5816255-C4FA-475A-B9EB-701A3D509613}" destId="{D250040D-542D-418D-8142-693F3C0FC41F}" srcOrd="0" destOrd="0" presId="urn:microsoft.com/office/officeart/2005/8/layout/hList1"/>
    <dgm:cxn modelId="{0FE3807A-81CD-4785-AFA5-D9093A963CC6}" srcId="{E501331C-9CA8-490F-9D4E-A52D20B8DA9E}" destId="{2A901774-28B7-46D9-9DCD-A3FDAA5B83C6}" srcOrd="2" destOrd="0" parTransId="{313F02C3-64E0-47BB-BD4E-D685C4DEB267}" sibTransId="{B370D241-7683-4F8B-8D5D-90213C1F1033}"/>
    <dgm:cxn modelId="{7549B389-7991-40DA-88A5-4C9FBE8B23CC}" type="presOf" srcId="{96152AC7-3A83-49C0-8AC0-3C10A3EBCCD5}" destId="{F4CA5060-7822-4DF9-B563-B735D3420D92}" srcOrd="0" destOrd="0" presId="urn:microsoft.com/office/officeart/2005/8/layout/hList1"/>
    <dgm:cxn modelId="{A816241F-FC6E-45D8-8440-1C67AC0274EC}" srcId="{E501331C-9CA8-490F-9D4E-A52D20B8DA9E}" destId="{53635D47-DA2D-4694-8FBA-3A2650E4FD3D}" srcOrd="1" destOrd="0" parTransId="{4AC9B5F9-32C7-4A62-88C0-F7176B273C67}" sibTransId="{C3E681BB-D07E-4CD2-B76B-A06BA964E2EF}"/>
    <dgm:cxn modelId="{F48C0F63-F2C0-4F22-8677-52D9E29A0431}" type="presOf" srcId="{2A901774-28B7-46D9-9DCD-A3FDAA5B83C6}" destId="{D32F7810-013C-4A67-B55D-59D25F4E02E2}" srcOrd="0" destOrd="2" presId="urn:microsoft.com/office/officeart/2005/8/layout/hList1"/>
    <dgm:cxn modelId="{207F7EC9-88C0-4DFA-B0F0-64261A9BFAA4}" srcId="{1CFD1BFD-B897-4B91-BFD9-5495836B5EE1}" destId="{E501331C-9CA8-490F-9D4E-A52D20B8DA9E}" srcOrd="1" destOrd="0" parTransId="{CBD10CE3-D684-4C5F-B3E7-E5608D5A9D65}" sibTransId="{494A2B06-AD46-4DD6-BD4E-8BBB36A4BED4}"/>
    <dgm:cxn modelId="{130789F6-72A9-403B-B704-BA34C42F2EDA}" srcId="{E501331C-9CA8-490F-9D4E-A52D20B8DA9E}" destId="{55638E90-F1E8-481E-94BA-37B6C9AFD74C}" srcOrd="0" destOrd="0" parTransId="{0D0AEC1D-16C3-4602-9848-2927E2ED19E7}" sibTransId="{D5C99C77-08D6-4BE6-AB67-DDDEF271D4A7}"/>
    <dgm:cxn modelId="{D8F3A8A5-81F0-4A42-BF29-3C2DA56DFB11}" type="presOf" srcId="{5A1C192D-C98D-4966-AC1B-E92C5111DD5E}" destId="{D32F7810-013C-4A67-B55D-59D25F4E02E2}" srcOrd="0" destOrd="4" presId="urn:microsoft.com/office/officeart/2005/8/layout/hList1"/>
    <dgm:cxn modelId="{D3B12B6F-B998-4F99-8524-D68EE22921E0}" type="presParOf" srcId="{D3B8BE12-C08F-4232-9C20-4FFD1CBF946B}" destId="{5A64AAD6-79B0-45B5-9CBC-33EB0A47FB96}" srcOrd="0" destOrd="0" presId="urn:microsoft.com/office/officeart/2005/8/layout/hList1"/>
    <dgm:cxn modelId="{62D657E6-B773-4D47-A4EC-BF30797F18DE}" type="presParOf" srcId="{5A64AAD6-79B0-45B5-9CBC-33EB0A47FB96}" destId="{F325C718-83A0-4DD6-9B0A-FA26790937B8}" srcOrd="0" destOrd="0" presId="urn:microsoft.com/office/officeart/2005/8/layout/hList1"/>
    <dgm:cxn modelId="{5C08D04A-CAB9-4621-BAB5-48FB241C37FF}" type="presParOf" srcId="{5A64AAD6-79B0-45B5-9CBC-33EB0A47FB96}" destId="{D250040D-542D-418D-8142-693F3C0FC41F}" srcOrd="1" destOrd="0" presId="urn:microsoft.com/office/officeart/2005/8/layout/hList1"/>
    <dgm:cxn modelId="{B2334438-57E7-4658-B0CB-25C6EBC5D4F3}" type="presParOf" srcId="{D3B8BE12-C08F-4232-9C20-4FFD1CBF946B}" destId="{40EE440E-AA0F-41C7-B26D-CA7013B7D2CC}" srcOrd="1" destOrd="0" presId="urn:microsoft.com/office/officeart/2005/8/layout/hList1"/>
    <dgm:cxn modelId="{96F5DE61-F760-4ACF-8ECD-7191959499DF}" type="presParOf" srcId="{D3B8BE12-C08F-4232-9C20-4FFD1CBF946B}" destId="{BD526127-3106-4048-8EF2-E4CF8B28AB8E}" srcOrd="2" destOrd="0" presId="urn:microsoft.com/office/officeart/2005/8/layout/hList1"/>
    <dgm:cxn modelId="{A74A8106-AB19-4189-8025-B4965F958575}" type="presParOf" srcId="{BD526127-3106-4048-8EF2-E4CF8B28AB8E}" destId="{8B6CA7D8-FAE7-42D2-A427-C991CCA1E678}" srcOrd="0" destOrd="0" presId="urn:microsoft.com/office/officeart/2005/8/layout/hList1"/>
    <dgm:cxn modelId="{CB9E038A-76FE-471A-9B71-71C92419C272}" type="presParOf" srcId="{BD526127-3106-4048-8EF2-E4CF8B28AB8E}" destId="{D32F7810-013C-4A67-B55D-59D25F4E02E2}" srcOrd="1" destOrd="0" presId="urn:microsoft.com/office/officeart/2005/8/layout/hList1"/>
    <dgm:cxn modelId="{59E0D86F-AD74-4A6C-95E9-7576BA338AF3}" type="presParOf" srcId="{D3B8BE12-C08F-4232-9C20-4FFD1CBF946B}" destId="{E8612F41-3BEC-4D5A-AD0F-571F2B25CA13}" srcOrd="3" destOrd="0" presId="urn:microsoft.com/office/officeart/2005/8/layout/hList1"/>
    <dgm:cxn modelId="{9A344DCE-472B-4DE7-A58B-03B9E8A6E2B6}" type="presParOf" srcId="{D3B8BE12-C08F-4232-9C20-4FFD1CBF946B}" destId="{49808A10-5512-436C-90DD-E3F6A29B228D}" srcOrd="4" destOrd="0" presId="urn:microsoft.com/office/officeart/2005/8/layout/hList1"/>
    <dgm:cxn modelId="{DD7A071A-4A7A-41A0-86EA-56FA6B01A13C}" type="presParOf" srcId="{49808A10-5512-436C-90DD-E3F6A29B228D}" destId="{F4CA5060-7822-4DF9-B563-B735D3420D92}" srcOrd="0" destOrd="0" presId="urn:microsoft.com/office/officeart/2005/8/layout/hList1"/>
    <dgm:cxn modelId="{950BA07D-F037-4FBF-904D-7CD3F8B654BD}" type="presParOf" srcId="{49808A10-5512-436C-90DD-E3F6A29B228D}" destId="{E4FE7C58-71BD-4D0F-BDF0-F0A436B35CB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F9768D0-D331-43C3-A7AA-194AC5F51F37}" type="doc">
      <dgm:prSet loTypeId="urn:microsoft.com/office/officeart/2008/layout/PictureStrips" loCatId="list" qsTypeId="urn:microsoft.com/office/officeart/2005/8/quickstyle/simple1" qsCatId="simple" csTypeId="urn:microsoft.com/office/officeart/2005/8/colors/colorful3" csCatId="colorful" phldr="1"/>
      <dgm:spPr/>
      <dgm:t>
        <a:bodyPr/>
        <a:lstStyle/>
        <a:p>
          <a:endParaRPr lang="nl-BE"/>
        </a:p>
      </dgm:t>
    </dgm:pt>
    <dgm:pt modelId="{99CEE240-A968-4A2E-B74B-0FAD2F6A9673}">
      <dgm:prSet/>
      <dgm:spPr/>
      <dgm:t>
        <a:bodyPr/>
        <a:lstStyle/>
        <a:p>
          <a:r>
            <a:rPr lang="nl-BE" b="0" smtClean="0"/>
            <a:t>De opstanding in de kerk en theologie</a:t>
          </a:r>
          <a:endParaRPr lang="nl-BE"/>
        </a:p>
      </dgm:t>
    </dgm:pt>
    <dgm:pt modelId="{249DB1B3-D52C-4B2B-A3D7-55B664B5635E}" type="parTrans" cxnId="{F633EB7A-438A-4B83-AA1F-2B17F1A0B236}">
      <dgm:prSet/>
      <dgm:spPr/>
      <dgm:t>
        <a:bodyPr/>
        <a:lstStyle/>
        <a:p>
          <a:endParaRPr lang="nl-BE"/>
        </a:p>
      </dgm:t>
    </dgm:pt>
    <dgm:pt modelId="{40ED26B6-8709-462A-8B5F-47CF7921F9EE}" type="sibTrans" cxnId="{F633EB7A-438A-4B83-AA1F-2B17F1A0B236}">
      <dgm:prSet/>
      <dgm:spPr/>
      <dgm:t>
        <a:bodyPr/>
        <a:lstStyle/>
        <a:p>
          <a:endParaRPr lang="nl-BE"/>
        </a:p>
      </dgm:t>
    </dgm:pt>
    <dgm:pt modelId="{54235127-33B8-4775-9A3B-365EF294F67B}">
      <dgm:prSet/>
      <dgm:spPr/>
      <dgm:t>
        <a:bodyPr/>
        <a:lstStyle/>
        <a:p>
          <a:pPr rtl="0"/>
          <a:r>
            <a:rPr lang="nl-BE" b="0" dirty="0" smtClean="0"/>
            <a:t>Christus als opstandingsmodel</a:t>
          </a:r>
          <a:endParaRPr lang="nl-BE" b="0" dirty="0"/>
        </a:p>
      </dgm:t>
    </dgm:pt>
    <dgm:pt modelId="{B289F017-2945-4977-B5D8-911D11CBE376}" type="parTrans" cxnId="{AE1965DF-349A-40C4-8378-BD2B42CA983C}">
      <dgm:prSet/>
      <dgm:spPr/>
      <dgm:t>
        <a:bodyPr/>
        <a:lstStyle/>
        <a:p>
          <a:endParaRPr lang="nl-BE"/>
        </a:p>
      </dgm:t>
    </dgm:pt>
    <dgm:pt modelId="{C7950FC6-F63B-43CD-AC8C-9C7485FE8EA8}" type="sibTrans" cxnId="{AE1965DF-349A-40C4-8378-BD2B42CA983C}">
      <dgm:prSet/>
      <dgm:spPr/>
      <dgm:t>
        <a:bodyPr/>
        <a:lstStyle/>
        <a:p>
          <a:endParaRPr lang="nl-BE"/>
        </a:p>
      </dgm:t>
    </dgm:pt>
    <dgm:pt modelId="{9BDE7BBF-8DA5-481D-A3AA-214E5B225CA1}">
      <dgm:prSet/>
      <dgm:spPr/>
      <dgm:t>
        <a:bodyPr/>
        <a:lstStyle/>
        <a:p>
          <a:pPr rtl="0"/>
          <a:r>
            <a:rPr lang="nl-BE" b="0" dirty="0" smtClean="0"/>
            <a:t>Fysiek of spiritueel?</a:t>
          </a:r>
          <a:endParaRPr lang="nl-BE" b="0" dirty="0"/>
        </a:p>
      </dgm:t>
    </dgm:pt>
    <dgm:pt modelId="{D422FD32-2F85-4417-B391-B17D019A3699}" type="parTrans" cxnId="{D7E0842F-61D7-477A-8F5A-044D95DA0B3E}">
      <dgm:prSet/>
      <dgm:spPr/>
      <dgm:t>
        <a:bodyPr/>
        <a:lstStyle/>
        <a:p>
          <a:endParaRPr lang="nl-BE"/>
        </a:p>
      </dgm:t>
    </dgm:pt>
    <dgm:pt modelId="{4C4F58FD-A33F-405E-9D79-B47FACB93F1C}" type="sibTrans" cxnId="{D7E0842F-61D7-477A-8F5A-044D95DA0B3E}">
      <dgm:prSet/>
      <dgm:spPr/>
      <dgm:t>
        <a:bodyPr/>
        <a:lstStyle/>
        <a:p>
          <a:endParaRPr lang="nl-BE"/>
        </a:p>
      </dgm:t>
    </dgm:pt>
    <dgm:pt modelId="{0A372FDC-9148-497C-9D3D-F03353996552}">
      <dgm:prSet/>
      <dgm:spPr/>
      <dgm:t>
        <a:bodyPr/>
        <a:lstStyle/>
        <a:p>
          <a:pPr rtl="0"/>
          <a:r>
            <a:rPr lang="nl-BE" b="0" dirty="0" smtClean="0"/>
            <a:t>Continuïteit en discontinuïteit</a:t>
          </a:r>
          <a:endParaRPr lang="nl-BE" b="0" dirty="0"/>
        </a:p>
      </dgm:t>
    </dgm:pt>
    <dgm:pt modelId="{5F073A0B-E779-4855-A486-DA064E137A57}" type="parTrans" cxnId="{E44A8158-34A6-4027-AFAA-96B189F8E903}">
      <dgm:prSet/>
      <dgm:spPr/>
      <dgm:t>
        <a:bodyPr/>
        <a:lstStyle/>
        <a:p>
          <a:endParaRPr lang="nl-BE"/>
        </a:p>
      </dgm:t>
    </dgm:pt>
    <dgm:pt modelId="{E8A80796-9326-465F-9E26-956F6FA13D83}" type="sibTrans" cxnId="{E44A8158-34A6-4027-AFAA-96B189F8E903}">
      <dgm:prSet/>
      <dgm:spPr/>
      <dgm:t>
        <a:bodyPr/>
        <a:lstStyle/>
        <a:p>
          <a:endParaRPr lang="nl-BE"/>
        </a:p>
      </dgm:t>
    </dgm:pt>
    <dgm:pt modelId="{1EE9FEE8-20D3-4F03-82EC-B5C8CA9D0BB5}" type="pres">
      <dgm:prSet presAssocID="{FF9768D0-D331-43C3-A7AA-194AC5F51F37}" presName="Name0" presStyleCnt="0">
        <dgm:presLayoutVars>
          <dgm:dir/>
          <dgm:resizeHandles val="exact"/>
        </dgm:presLayoutVars>
      </dgm:prSet>
      <dgm:spPr/>
    </dgm:pt>
    <dgm:pt modelId="{1DD7E330-28C9-40FA-BFBF-9DD87A90C95A}" type="pres">
      <dgm:prSet presAssocID="{99CEE240-A968-4A2E-B74B-0FAD2F6A9673}" presName="composite" presStyleCnt="0"/>
      <dgm:spPr/>
    </dgm:pt>
    <dgm:pt modelId="{809BAA55-1134-466E-863A-A9643F87013A}" type="pres">
      <dgm:prSet presAssocID="{99CEE240-A968-4A2E-B74B-0FAD2F6A9673}" presName="rect1" presStyleLbl="trAlignAcc1" presStyleIdx="0" presStyleCnt="4">
        <dgm:presLayoutVars>
          <dgm:bulletEnabled val="1"/>
        </dgm:presLayoutVars>
      </dgm:prSet>
      <dgm:spPr/>
      <dgm:t>
        <a:bodyPr/>
        <a:lstStyle/>
        <a:p>
          <a:endParaRPr lang="nl-BE"/>
        </a:p>
      </dgm:t>
    </dgm:pt>
    <dgm:pt modelId="{76F18698-CC08-470E-BF40-04621F6902FF}" type="pres">
      <dgm:prSet presAssocID="{99CEE240-A968-4A2E-B74B-0FAD2F6A9673}" presName="rect2" presStyleLbl="fgImgPlace1" presStyleIdx="0" presStyleCnt="4"/>
      <dgm:spPr/>
    </dgm:pt>
    <dgm:pt modelId="{B02CC30F-C653-4C65-8ED7-AF98B35A051C}" type="pres">
      <dgm:prSet presAssocID="{40ED26B6-8709-462A-8B5F-47CF7921F9EE}" presName="sibTrans" presStyleCnt="0"/>
      <dgm:spPr/>
    </dgm:pt>
    <dgm:pt modelId="{A139D5BD-AD94-47DC-B05A-2E853DBDE109}" type="pres">
      <dgm:prSet presAssocID="{54235127-33B8-4775-9A3B-365EF294F67B}" presName="composite" presStyleCnt="0"/>
      <dgm:spPr/>
    </dgm:pt>
    <dgm:pt modelId="{9AD5C226-5E37-41FA-9AE0-FD38FEF1CD01}" type="pres">
      <dgm:prSet presAssocID="{54235127-33B8-4775-9A3B-365EF294F67B}" presName="rect1" presStyleLbl="trAlignAcc1" presStyleIdx="1" presStyleCnt="4">
        <dgm:presLayoutVars>
          <dgm:bulletEnabled val="1"/>
        </dgm:presLayoutVars>
      </dgm:prSet>
      <dgm:spPr/>
      <dgm:t>
        <a:bodyPr/>
        <a:lstStyle/>
        <a:p>
          <a:endParaRPr lang="nl-BE"/>
        </a:p>
      </dgm:t>
    </dgm:pt>
    <dgm:pt modelId="{958E7ED7-256B-4097-9CC7-F817EBE51D5C}" type="pres">
      <dgm:prSet presAssocID="{54235127-33B8-4775-9A3B-365EF294F67B}" presName="rect2" presStyleLbl="fgImgPlace1" presStyleIdx="1" presStyleCnt="4"/>
      <dgm:spPr/>
    </dgm:pt>
    <dgm:pt modelId="{E7AE7CA5-48C0-4AF5-BDF1-DE7EC1465EBD}" type="pres">
      <dgm:prSet presAssocID="{C7950FC6-F63B-43CD-AC8C-9C7485FE8EA8}" presName="sibTrans" presStyleCnt="0"/>
      <dgm:spPr/>
    </dgm:pt>
    <dgm:pt modelId="{FD637C2F-280D-43E1-87A9-7EE90D642987}" type="pres">
      <dgm:prSet presAssocID="{9BDE7BBF-8DA5-481D-A3AA-214E5B225CA1}" presName="composite" presStyleCnt="0"/>
      <dgm:spPr/>
    </dgm:pt>
    <dgm:pt modelId="{951F5293-2D6E-447C-99FE-B5B3D1540BEC}" type="pres">
      <dgm:prSet presAssocID="{9BDE7BBF-8DA5-481D-A3AA-214E5B225CA1}" presName="rect1" presStyleLbl="trAlignAcc1" presStyleIdx="2" presStyleCnt="4">
        <dgm:presLayoutVars>
          <dgm:bulletEnabled val="1"/>
        </dgm:presLayoutVars>
      </dgm:prSet>
      <dgm:spPr/>
      <dgm:t>
        <a:bodyPr/>
        <a:lstStyle/>
        <a:p>
          <a:endParaRPr lang="nl-BE"/>
        </a:p>
      </dgm:t>
    </dgm:pt>
    <dgm:pt modelId="{27CA06F1-CF42-4027-9422-0B72FC4F4FBC}" type="pres">
      <dgm:prSet presAssocID="{9BDE7BBF-8DA5-481D-A3AA-214E5B225CA1}" presName="rect2" presStyleLbl="fgImgPlace1" presStyleIdx="2" presStyleCnt="4"/>
      <dgm:spPr/>
    </dgm:pt>
    <dgm:pt modelId="{35EC77BB-217E-40C7-8EF4-E3958739FFB1}" type="pres">
      <dgm:prSet presAssocID="{4C4F58FD-A33F-405E-9D79-B47FACB93F1C}" presName="sibTrans" presStyleCnt="0"/>
      <dgm:spPr/>
    </dgm:pt>
    <dgm:pt modelId="{656536D3-F6F9-4F13-8563-FC482B0DA1AE}" type="pres">
      <dgm:prSet presAssocID="{0A372FDC-9148-497C-9D3D-F03353996552}" presName="composite" presStyleCnt="0"/>
      <dgm:spPr/>
    </dgm:pt>
    <dgm:pt modelId="{19E39035-926E-4591-B002-63DF953ED154}" type="pres">
      <dgm:prSet presAssocID="{0A372FDC-9148-497C-9D3D-F03353996552}" presName="rect1" presStyleLbl="trAlignAcc1" presStyleIdx="3" presStyleCnt="4">
        <dgm:presLayoutVars>
          <dgm:bulletEnabled val="1"/>
        </dgm:presLayoutVars>
      </dgm:prSet>
      <dgm:spPr/>
      <dgm:t>
        <a:bodyPr/>
        <a:lstStyle/>
        <a:p>
          <a:endParaRPr lang="nl-BE"/>
        </a:p>
      </dgm:t>
    </dgm:pt>
    <dgm:pt modelId="{6E72D5C4-6BF3-4397-B917-E11D414A58B2}" type="pres">
      <dgm:prSet presAssocID="{0A372FDC-9148-497C-9D3D-F03353996552}" presName="rect2" presStyleLbl="fgImgPlace1" presStyleIdx="3" presStyleCnt="4"/>
      <dgm:spPr/>
    </dgm:pt>
  </dgm:ptLst>
  <dgm:cxnLst>
    <dgm:cxn modelId="{42BC5254-8E19-4601-BAA7-075AB9F1A72D}" type="presOf" srcId="{0A372FDC-9148-497C-9D3D-F03353996552}" destId="{19E39035-926E-4591-B002-63DF953ED154}" srcOrd="0" destOrd="0" presId="urn:microsoft.com/office/officeart/2008/layout/PictureStrips"/>
    <dgm:cxn modelId="{E44A8158-34A6-4027-AFAA-96B189F8E903}" srcId="{FF9768D0-D331-43C3-A7AA-194AC5F51F37}" destId="{0A372FDC-9148-497C-9D3D-F03353996552}" srcOrd="3" destOrd="0" parTransId="{5F073A0B-E779-4855-A486-DA064E137A57}" sibTransId="{E8A80796-9326-465F-9E26-956F6FA13D83}"/>
    <dgm:cxn modelId="{60808D16-8CE4-4C5C-9B56-6134656C636F}" type="presOf" srcId="{54235127-33B8-4775-9A3B-365EF294F67B}" destId="{9AD5C226-5E37-41FA-9AE0-FD38FEF1CD01}" srcOrd="0" destOrd="0" presId="urn:microsoft.com/office/officeart/2008/layout/PictureStrips"/>
    <dgm:cxn modelId="{F633EB7A-438A-4B83-AA1F-2B17F1A0B236}" srcId="{FF9768D0-D331-43C3-A7AA-194AC5F51F37}" destId="{99CEE240-A968-4A2E-B74B-0FAD2F6A9673}" srcOrd="0" destOrd="0" parTransId="{249DB1B3-D52C-4B2B-A3D7-55B664B5635E}" sibTransId="{40ED26B6-8709-462A-8B5F-47CF7921F9EE}"/>
    <dgm:cxn modelId="{B5520949-9B30-45EA-9AAD-23077E7A1EA5}" type="presOf" srcId="{FF9768D0-D331-43C3-A7AA-194AC5F51F37}" destId="{1EE9FEE8-20D3-4F03-82EC-B5C8CA9D0BB5}" srcOrd="0" destOrd="0" presId="urn:microsoft.com/office/officeart/2008/layout/PictureStrips"/>
    <dgm:cxn modelId="{18230043-CB94-437D-B4D4-CEE8E8B8B8E2}" type="presOf" srcId="{9BDE7BBF-8DA5-481D-A3AA-214E5B225CA1}" destId="{951F5293-2D6E-447C-99FE-B5B3D1540BEC}" srcOrd="0" destOrd="0" presId="urn:microsoft.com/office/officeart/2008/layout/PictureStrips"/>
    <dgm:cxn modelId="{AE1965DF-349A-40C4-8378-BD2B42CA983C}" srcId="{FF9768D0-D331-43C3-A7AA-194AC5F51F37}" destId="{54235127-33B8-4775-9A3B-365EF294F67B}" srcOrd="1" destOrd="0" parTransId="{B289F017-2945-4977-B5D8-911D11CBE376}" sibTransId="{C7950FC6-F63B-43CD-AC8C-9C7485FE8EA8}"/>
    <dgm:cxn modelId="{D7E0842F-61D7-477A-8F5A-044D95DA0B3E}" srcId="{FF9768D0-D331-43C3-A7AA-194AC5F51F37}" destId="{9BDE7BBF-8DA5-481D-A3AA-214E5B225CA1}" srcOrd="2" destOrd="0" parTransId="{D422FD32-2F85-4417-B391-B17D019A3699}" sibTransId="{4C4F58FD-A33F-405E-9D79-B47FACB93F1C}"/>
    <dgm:cxn modelId="{EA807841-7F67-43D4-8882-593C478371AC}" type="presOf" srcId="{99CEE240-A968-4A2E-B74B-0FAD2F6A9673}" destId="{809BAA55-1134-466E-863A-A9643F87013A}" srcOrd="0" destOrd="0" presId="urn:microsoft.com/office/officeart/2008/layout/PictureStrips"/>
    <dgm:cxn modelId="{F6313F58-4124-4EDC-9FAB-AA584FD35681}" type="presParOf" srcId="{1EE9FEE8-20D3-4F03-82EC-B5C8CA9D0BB5}" destId="{1DD7E330-28C9-40FA-BFBF-9DD87A90C95A}" srcOrd="0" destOrd="0" presId="urn:microsoft.com/office/officeart/2008/layout/PictureStrips"/>
    <dgm:cxn modelId="{20A65E07-6C96-4C05-8934-6526ED762F0D}" type="presParOf" srcId="{1DD7E330-28C9-40FA-BFBF-9DD87A90C95A}" destId="{809BAA55-1134-466E-863A-A9643F87013A}" srcOrd="0" destOrd="0" presId="urn:microsoft.com/office/officeart/2008/layout/PictureStrips"/>
    <dgm:cxn modelId="{B6097BAB-580B-4DB2-B763-F8A47245479E}" type="presParOf" srcId="{1DD7E330-28C9-40FA-BFBF-9DD87A90C95A}" destId="{76F18698-CC08-470E-BF40-04621F6902FF}" srcOrd="1" destOrd="0" presId="urn:microsoft.com/office/officeart/2008/layout/PictureStrips"/>
    <dgm:cxn modelId="{52F411F8-063A-4B02-8762-1C83D8FCC85C}" type="presParOf" srcId="{1EE9FEE8-20D3-4F03-82EC-B5C8CA9D0BB5}" destId="{B02CC30F-C653-4C65-8ED7-AF98B35A051C}" srcOrd="1" destOrd="0" presId="urn:microsoft.com/office/officeart/2008/layout/PictureStrips"/>
    <dgm:cxn modelId="{9AEA0259-4B57-4150-8627-2A84DBD25F89}" type="presParOf" srcId="{1EE9FEE8-20D3-4F03-82EC-B5C8CA9D0BB5}" destId="{A139D5BD-AD94-47DC-B05A-2E853DBDE109}" srcOrd="2" destOrd="0" presId="urn:microsoft.com/office/officeart/2008/layout/PictureStrips"/>
    <dgm:cxn modelId="{2D70022E-7A8E-4BB2-9B5A-95188E16F6AD}" type="presParOf" srcId="{A139D5BD-AD94-47DC-B05A-2E853DBDE109}" destId="{9AD5C226-5E37-41FA-9AE0-FD38FEF1CD01}" srcOrd="0" destOrd="0" presId="urn:microsoft.com/office/officeart/2008/layout/PictureStrips"/>
    <dgm:cxn modelId="{15B00DA3-66BA-400E-AC0E-41771984D594}" type="presParOf" srcId="{A139D5BD-AD94-47DC-B05A-2E853DBDE109}" destId="{958E7ED7-256B-4097-9CC7-F817EBE51D5C}" srcOrd="1" destOrd="0" presId="urn:microsoft.com/office/officeart/2008/layout/PictureStrips"/>
    <dgm:cxn modelId="{C63771C9-BAFD-471F-A120-E5E0991ABF64}" type="presParOf" srcId="{1EE9FEE8-20D3-4F03-82EC-B5C8CA9D0BB5}" destId="{E7AE7CA5-48C0-4AF5-BDF1-DE7EC1465EBD}" srcOrd="3" destOrd="0" presId="urn:microsoft.com/office/officeart/2008/layout/PictureStrips"/>
    <dgm:cxn modelId="{613EC58F-84BF-4B7A-9125-7362BC4B4399}" type="presParOf" srcId="{1EE9FEE8-20D3-4F03-82EC-B5C8CA9D0BB5}" destId="{FD637C2F-280D-43E1-87A9-7EE90D642987}" srcOrd="4" destOrd="0" presId="urn:microsoft.com/office/officeart/2008/layout/PictureStrips"/>
    <dgm:cxn modelId="{C09C8715-0053-4967-B044-879DF9CA4B7F}" type="presParOf" srcId="{FD637C2F-280D-43E1-87A9-7EE90D642987}" destId="{951F5293-2D6E-447C-99FE-B5B3D1540BEC}" srcOrd="0" destOrd="0" presId="urn:microsoft.com/office/officeart/2008/layout/PictureStrips"/>
    <dgm:cxn modelId="{9833A0A2-44E1-4E3A-A207-242CBEBD4C0B}" type="presParOf" srcId="{FD637C2F-280D-43E1-87A9-7EE90D642987}" destId="{27CA06F1-CF42-4027-9422-0B72FC4F4FBC}" srcOrd="1" destOrd="0" presId="urn:microsoft.com/office/officeart/2008/layout/PictureStrips"/>
    <dgm:cxn modelId="{06449989-BFC8-4D49-A5B6-65CA7FCD4226}" type="presParOf" srcId="{1EE9FEE8-20D3-4F03-82EC-B5C8CA9D0BB5}" destId="{35EC77BB-217E-40C7-8EF4-E3958739FFB1}" srcOrd="5" destOrd="0" presId="urn:microsoft.com/office/officeart/2008/layout/PictureStrips"/>
    <dgm:cxn modelId="{A5F6DDD6-B289-4EC5-844B-EA9FE5E170B6}" type="presParOf" srcId="{1EE9FEE8-20D3-4F03-82EC-B5C8CA9D0BB5}" destId="{656536D3-F6F9-4F13-8563-FC482B0DA1AE}" srcOrd="6" destOrd="0" presId="urn:microsoft.com/office/officeart/2008/layout/PictureStrips"/>
    <dgm:cxn modelId="{B44EC73D-EBA5-4FDD-9527-BB8F8B942E7D}" type="presParOf" srcId="{656536D3-F6F9-4F13-8563-FC482B0DA1AE}" destId="{19E39035-926E-4591-B002-63DF953ED154}" srcOrd="0" destOrd="0" presId="urn:microsoft.com/office/officeart/2008/layout/PictureStrips"/>
    <dgm:cxn modelId="{7226DB44-F617-4590-A5D6-42542F1073E5}" type="presParOf" srcId="{656536D3-F6F9-4F13-8563-FC482B0DA1AE}" destId="{6E72D5C4-6BF3-4397-B917-E11D414A58B2}"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6AD49BE-D086-40EA-BE81-49071819E7D4}"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nl-BE"/>
        </a:p>
      </dgm:t>
    </dgm:pt>
    <dgm:pt modelId="{1291E17C-4066-4AAE-BB82-5BD04C38FCA8}">
      <dgm:prSet/>
      <dgm:spPr/>
      <dgm:t>
        <a:bodyPr/>
        <a:lstStyle/>
        <a:p>
          <a:r>
            <a:rPr lang="nl-BE" b="0" smtClean="0"/>
            <a:t>Oordeel</a:t>
          </a:r>
          <a:endParaRPr lang="nl-BE"/>
        </a:p>
      </dgm:t>
    </dgm:pt>
    <dgm:pt modelId="{7B64F37F-1787-4E0B-8EF7-3AD5E8AB7374}" type="parTrans" cxnId="{518D898C-C65F-4F65-96C2-6DF63F824531}">
      <dgm:prSet/>
      <dgm:spPr/>
      <dgm:t>
        <a:bodyPr/>
        <a:lstStyle/>
        <a:p>
          <a:endParaRPr lang="nl-BE"/>
        </a:p>
      </dgm:t>
    </dgm:pt>
    <dgm:pt modelId="{CE6FE3C5-4B1E-43CE-9531-09AA06595289}" type="sibTrans" cxnId="{518D898C-C65F-4F65-96C2-6DF63F824531}">
      <dgm:prSet/>
      <dgm:spPr/>
      <dgm:t>
        <a:bodyPr/>
        <a:lstStyle/>
        <a:p>
          <a:endParaRPr lang="nl-BE"/>
        </a:p>
      </dgm:t>
    </dgm:pt>
    <dgm:pt modelId="{A89ECE92-0B5D-47FA-A978-34C9DAEFC3EA}">
      <dgm:prSet/>
      <dgm:spPr/>
      <dgm:t>
        <a:bodyPr/>
        <a:lstStyle/>
        <a:p>
          <a:r>
            <a:rPr lang="nl-BE" b="0" dirty="0" smtClean="0"/>
            <a:t>Hel</a:t>
          </a:r>
          <a:endParaRPr lang="nl-BE" b="0" dirty="0"/>
        </a:p>
      </dgm:t>
    </dgm:pt>
    <dgm:pt modelId="{73A0B13D-3A1C-4E83-A7A5-1C2B71A30BA3}" type="parTrans" cxnId="{2F5331D7-6EC7-450A-A5B5-63AF423C45D7}">
      <dgm:prSet/>
      <dgm:spPr/>
      <dgm:t>
        <a:bodyPr/>
        <a:lstStyle/>
        <a:p>
          <a:endParaRPr lang="nl-BE"/>
        </a:p>
      </dgm:t>
    </dgm:pt>
    <dgm:pt modelId="{B7C05E73-ABFC-4568-ADF9-5EAED8FFFAB6}" type="sibTrans" cxnId="{2F5331D7-6EC7-450A-A5B5-63AF423C45D7}">
      <dgm:prSet/>
      <dgm:spPr/>
      <dgm:t>
        <a:bodyPr/>
        <a:lstStyle/>
        <a:p>
          <a:endParaRPr lang="nl-BE"/>
        </a:p>
      </dgm:t>
    </dgm:pt>
    <dgm:pt modelId="{591F2EB7-2FFC-488A-B0D6-5D2DFCB0012F}">
      <dgm:prSet/>
      <dgm:spPr/>
      <dgm:t>
        <a:bodyPr/>
        <a:lstStyle/>
        <a:p>
          <a:r>
            <a:rPr lang="nl-BE" b="0" dirty="0" smtClean="0"/>
            <a:t>Nieuwe hemel en aarde</a:t>
          </a:r>
          <a:endParaRPr lang="nl-BE" b="0" dirty="0"/>
        </a:p>
      </dgm:t>
    </dgm:pt>
    <dgm:pt modelId="{446C71DF-7B5C-4761-8CE5-E54C824F35A9}" type="parTrans" cxnId="{D08FD808-0DAF-46FA-B14A-063439F9F599}">
      <dgm:prSet/>
      <dgm:spPr/>
      <dgm:t>
        <a:bodyPr/>
        <a:lstStyle/>
        <a:p>
          <a:endParaRPr lang="nl-BE"/>
        </a:p>
      </dgm:t>
    </dgm:pt>
    <dgm:pt modelId="{5C234345-7075-4B2B-B37D-BAB6717C8CC1}" type="sibTrans" cxnId="{D08FD808-0DAF-46FA-B14A-063439F9F599}">
      <dgm:prSet/>
      <dgm:spPr/>
      <dgm:t>
        <a:bodyPr/>
        <a:lstStyle/>
        <a:p>
          <a:endParaRPr lang="nl-BE"/>
        </a:p>
      </dgm:t>
    </dgm:pt>
    <dgm:pt modelId="{20ABE06C-9881-40A0-B34C-8DAE9746AA67}" type="pres">
      <dgm:prSet presAssocID="{76AD49BE-D086-40EA-BE81-49071819E7D4}" presName="linear" presStyleCnt="0">
        <dgm:presLayoutVars>
          <dgm:dir/>
          <dgm:animLvl val="lvl"/>
          <dgm:resizeHandles val="exact"/>
        </dgm:presLayoutVars>
      </dgm:prSet>
      <dgm:spPr/>
    </dgm:pt>
    <dgm:pt modelId="{C35244C7-4658-409D-AF92-EB4465FF0040}" type="pres">
      <dgm:prSet presAssocID="{1291E17C-4066-4AAE-BB82-5BD04C38FCA8}" presName="parentLin" presStyleCnt="0"/>
      <dgm:spPr/>
    </dgm:pt>
    <dgm:pt modelId="{7629ED0D-F031-414D-8A03-280D1F63FAB3}" type="pres">
      <dgm:prSet presAssocID="{1291E17C-4066-4AAE-BB82-5BD04C38FCA8}" presName="parentLeftMargin" presStyleLbl="node1" presStyleIdx="0" presStyleCnt="3"/>
      <dgm:spPr/>
      <dgm:t>
        <a:bodyPr/>
        <a:lstStyle/>
        <a:p>
          <a:endParaRPr lang="nl-BE"/>
        </a:p>
      </dgm:t>
    </dgm:pt>
    <dgm:pt modelId="{307F7BB2-F13F-441D-98F1-3A7EC4FE0131}" type="pres">
      <dgm:prSet presAssocID="{1291E17C-4066-4AAE-BB82-5BD04C38FCA8}" presName="parentText" presStyleLbl="node1" presStyleIdx="0" presStyleCnt="3">
        <dgm:presLayoutVars>
          <dgm:chMax val="0"/>
          <dgm:bulletEnabled val="1"/>
        </dgm:presLayoutVars>
      </dgm:prSet>
      <dgm:spPr/>
      <dgm:t>
        <a:bodyPr/>
        <a:lstStyle/>
        <a:p>
          <a:endParaRPr lang="nl-BE"/>
        </a:p>
      </dgm:t>
    </dgm:pt>
    <dgm:pt modelId="{50767816-274E-4447-807F-10D5010AAB71}" type="pres">
      <dgm:prSet presAssocID="{1291E17C-4066-4AAE-BB82-5BD04C38FCA8}" presName="negativeSpace" presStyleCnt="0"/>
      <dgm:spPr/>
    </dgm:pt>
    <dgm:pt modelId="{0A856D7D-61B3-44ED-AF83-666521427287}" type="pres">
      <dgm:prSet presAssocID="{1291E17C-4066-4AAE-BB82-5BD04C38FCA8}" presName="childText" presStyleLbl="conFgAcc1" presStyleIdx="0" presStyleCnt="3">
        <dgm:presLayoutVars>
          <dgm:bulletEnabled val="1"/>
        </dgm:presLayoutVars>
      </dgm:prSet>
      <dgm:spPr/>
    </dgm:pt>
    <dgm:pt modelId="{71ACE0C2-524D-4F20-977D-F33143871A92}" type="pres">
      <dgm:prSet presAssocID="{CE6FE3C5-4B1E-43CE-9531-09AA06595289}" presName="spaceBetweenRectangles" presStyleCnt="0"/>
      <dgm:spPr/>
    </dgm:pt>
    <dgm:pt modelId="{26B13AA3-A9A7-4F43-8D20-7230424CA7B8}" type="pres">
      <dgm:prSet presAssocID="{A89ECE92-0B5D-47FA-A978-34C9DAEFC3EA}" presName="parentLin" presStyleCnt="0"/>
      <dgm:spPr/>
    </dgm:pt>
    <dgm:pt modelId="{5DC04F49-B951-4BCB-ACF4-3BEEAD548A97}" type="pres">
      <dgm:prSet presAssocID="{A89ECE92-0B5D-47FA-A978-34C9DAEFC3EA}" presName="parentLeftMargin" presStyleLbl="node1" presStyleIdx="0" presStyleCnt="3"/>
      <dgm:spPr/>
      <dgm:t>
        <a:bodyPr/>
        <a:lstStyle/>
        <a:p>
          <a:endParaRPr lang="nl-BE"/>
        </a:p>
      </dgm:t>
    </dgm:pt>
    <dgm:pt modelId="{79C7AA1B-42F7-497B-A2F2-25E850A2D5EF}" type="pres">
      <dgm:prSet presAssocID="{A89ECE92-0B5D-47FA-A978-34C9DAEFC3EA}" presName="parentText" presStyleLbl="node1" presStyleIdx="1" presStyleCnt="3">
        <dgm:presLayoutVars>
          <dgm:chMax val="0"/>
          <dgm:bulletEnabled val="1"/>
        </dgm:presLayoutVars>
      </dgm:prSet>
      <dgm:spPr/>
      <dgm:t>
        <a:bodyPr/>
        <a:lstStyle/>
        <a:p>
          <a:endParaRPr lang="nl-BE"/>
        </a:p>
      </dgm:t>
    </dgm:pt>
    <dgm:pt modelId="{C81A3923-EAE3-4B28-ACEA-00C022B0BF3B}" type="pres">
      <dgm:prSet presAssocID="{A89ECE92-0B5D-47FA-A978-34C9DAEFC3EA}" presName="negativeSpace" presStyleCnt="0"/>
      <dgm:spPr/>
    </dgm:pt>
    <dgm:pt modelId="{F14544AB-81F9-4F1C-8FE9-1DFF7C9B4C3A}" type="pres">
      <dgm:prSet presAssocID="{A89ECE92-0B5D-47FA-A978-34C9DAEFC3EA}" presName="childText" presStyleLbl="conFgAcc1" presStyleIdx="1" presStyleCnt="3">
        <dgm:presLayoutVars>
          <dgm:bulletEnabled val="1"/>
        </dgm:presLayoutVars>
      </dgm:prSet>
      <dgm:spPr/>
    </dgm:pt>
    <dgm:pt modelId="{A2403FE7-9AA6-4B52-B128-AD83B2B61927}" type="pres">
      <dgm:prSet presAssocID="{B7C05E73-ABFC-4568-ADF9-5EAED8FFFAB6}" presName="spaceBetweenRectangles" presStyleCnt="0"/>
      <dgm:spPr/>
    </dgm:pt>
    <dgm:pt modelId="{73AD8278-6E73-438D-91BB-475E0517559F}" type="pres">
      <dgm:prSet presAssocID="{591F2EB7-2FFC-488A-B0D6-5D2DFCB0012F}" presName="parentLin" presStyleCnt="0"/>
      <dgm:spPr/>
    </dgm:pt>
    <dgm:pt modelId="{25268600-D0C4-486C-B945-9AA0EDD797BD}" type="pres">
      <dgm:prSet presAssocID="{591F2EB7-2FFC-488A-B0D6-5D2DFCB0012F}" presName="parentLeftMargin" presStyleLbl="node1" presStyleIdx="1" presStyleCnt="3"/>
      <dgm:spPr/>
      <dgm:t>
        <a:bodyPr/>
        <a:lstStyle/>
        <a:p>
          <a:endParaRPr lang="nl-BE"/>
        </a:p>
      </dgm:t>
    </dgm:pt>
    <dgm:pt modelId="{C67FE335-61D4-419E-9B61-B39FB851C69B}" type="pres">
      <dgm:prSet presAssocID="{591F2EB7-2FFC-488A-B0D6-5D2DFCB0012F}" presName="parentText" presStyleLbl="node1" presStyleIdx="2" presStyleCnt="3">
        <dgm:presLayoutVars>
          <dgm:chMax val="0"/>
          <dgm:bulletEnabled val="1"/>
        </dgm:presLayoutVars>
      </dgm:prSet>
      <dgm:spPr/>
      <dgm:t>
        <a:bodyPr/>
        <a:lstStyle/>
        <a:p>
          <a:endParaRPr lang="nl-BE"/>
        </a:p>
      </dgm:t>
    </dgm:pt>
    <dgm:pt modelId="{DCC666BA-C098-4CAA-8B88-D278C7DFB604}" type="pres">
      <dgm:prSet presAssocID="{591F2EB7-2FFC-488A-B0D6-5D2DFCB0012F}" presName="negativeSpace" presStyleCnt="0"/>
      <dgm:spPr/>
    </dgm:pt>
    <dgm:pt modelId="{35845A30-866B-44CA-B8A2-86F542F48FA1}" type="pres">
      <dgm:prSet presAssocID="{591F2EB7-2FFC-488A-B0D6-5D2DFCB0012F}" presName="childText" presStyleLbl="conFgAcc1" presStyleIdx="2" presStyleCnt="3">
        <dgm:presLayoutVars>
          <dgm:bulletEnabled val="1"/>
        </dgm:presLayoutVars>
      </dgm:prSet>
      <dgm:spPr/>
    </dgm:pt>
  </dgm:ptLst>
  <dgm:cxnLst>
    <dgm:cxn modelId="{8ED24409-94B0-46AF-B9A6-E8446F703381}" type="presOf" srcId="{1291E17C-4066-4AAE-BB82-5BD04C38FCA8}" destId="{307F7BB2-F13F-441D-98F1-3A7EC4FE0131}" srcOrd="1" destOrd="0" presId="urn:microsoft.com/office/officeart/2005/8/layout/list1"/>
    <dgm:cxn modelId="{8CDAD46A-37B0-4C28-BF32-6D7BAC4B649C}" type="presOf" srcId="{591F2EB7-2FFC-488A-B0D6-5D2DFCB0012F}" destId="{25268600-D0C4-486C-B945-9AA0EDD797BD}" srcOrd="0" destOrd="0" presId="urn:microsoft.com/office/officeart/2005/8/layout/list1"/>
    <dgm:cxn modelId="{28F466D6-FBAD-48F7-B7AF-7C583E2A0AD8}" type="presOf" srcId="{1291E17C-4066-4AAE-BB82-5BD04C38FCA8}" destId="{7629ED0D-F031-414D-8A03-280D1F63FAB3}" srcOrd="0" destOrd="0" presId="urn:microsoft.com/office/officeart/2005/8/layout/list1"/>
    <dgm:cxn modelId="{88EB8DE5-6482-418A-957F-A838CDB9A914}" type="presOf" srcId="{76AD49BE-D086-40EA-BE81-49071819E7D4}" destId="{20ABE06C-9881-40A0-B34C-8DAE9746AA67}" srcOrd="0" destOrd="0" presId="urn:microsoft.com/office/officeart/2005/8/layout/list1"/>
    <dgm:cxn modelId="{D08FD808-0DAF-46FA-B14A-063439F9F599}" srcId="{76AD49BE-D086-40EA-BE81-49071819E7D4}" destId="{591F2EB7-2FFC-488A-B0D6-5D2DFCB0012F}" srcOrd="2" destOrd="0" parTransId="{446C71DF-7B5C-4761-8CE5-E54C824F35A9}" sibTransId="{5C234345-7075-4B2B-B37D-BAB6717C8CC1}"/>
    <dgm:cxn modelId="{2F5331D7-6EC7-450A-A5B5-63AF423C45D7}" srcId="{76AD49BE-D086-40EA-BE81-49071819E7D4}" destId="{A89ECE92-0B5D-47FA-A978-34C9DAEFC3EA}" srcOrd="1" destOrd="0" parTransId="{73A0B13D-3A1C-4E83-A7A5-1C2B71A30BA3}" sibTransId="{B7C05E73-ABFC-4568-ADF9-5EAED8FFFAB6}"/>
    <dgm:cxn modelId="{41C526C5-F808-41F2-BE62-A969469F8EF4}" type="presOf" srcId="{591F2EB7-2FFC-488A-B0D6-5D2DFCB0012F}" destId="{C67FE335-61D4-419E-9B61-B39FB851C69B}" srcOrd="1" destOrd="0" presId="urn:microsoft.com/office/officeart/2005/8/layout/list1"/>
    <dgm:cxn modelId="{C0CCB13C-E5E5-4F36-947E-2204AFECAF0D}" type="presOf" srcId="{A89ECE92-0B5D-47FA-A978-34C9DAEFC3EA}" destId="{5DC04F49-B951-4BCB-ACF4-3BEEAD548A97}" srcOrd="0" destOrd="0" presId="urn:microsoft.com/office/officeart/2005/8/layout/list1"/>
    <dgm:cxn modelId="{518D898C-C65F-4F65-96C2-6DF63F824531}" srcId="{76AD49BE-D086-40EA-BE81-49071819E7D4}" destId="{1291E17C-4066-4AAE-BB82-5BD04C38FCA8}" srcOrd="0" destOrd="0" parTransId="{7B64F37F-1787-4E0B-8EF7-3AD5E8AB7374}" sibTransId="{CE6FE3C5-4B1E-43CE-9531-09AA06595289}"/>
    <dgm:cxn modelId="{2C663D75-15A3-4812-9A30-50EA68005C6A}" type="presOf" srcId="{A89ECE92-0B5D-47FA-A978-34C9DAEFC3EA}" destId="{79C7AA1B-42F7-497B-A2F2-25E850A2D5EF}" srcOrd="1" destOrd="0" presId="urn:microsoft.com/office/officeart/2005/8/layout/list1"/>
    <dgm:cxn modelId="{ED42BEC8-1CDB-403F-87A4-33468AC4A88D}" type="presParOf" srcId="{20ABE06C-9881-40A0-B34C-8DAE9746AA67}" destId="{C35244C7-4658-409D-AF92-EB4465FF0040}" srcOrd="0" destOrd="0" presId="urn:microsoft.com/office/officeart/2005/8/layout/list1"/>
    <dgm:cxn modelId="{6FCB9813-366C-4560-984F-6B5591011C08}" type="presParOf" srcId="{C35244C7-4658-409D-AF92-EB4465FF0040}" destId="{7629ED0D-F031-414D-8A03-280D1F63FAB3}" srcOrd="0" destOrd="0" presId="urn:microsoft.com/office/officeart/2005/8/layout/list1"/>
    <dgm:cxn modelId="{1BEF6C03-0724-4469-BC5E-31114F2366B2}" type="presParOf" srcId="{C35244C7-4658-409D-AF92-EB4465FF0040}" destId="{307F7BB2-F13F-441D-98F1-3A7EC4FE0131}" srcOrd="1" destOrd="0" presId="urn:microsoft.com/office/officeart/2005/8/layout/list1"/>
    <dgm:cxn modelId="{BB7EF57B-33C4-44D8-894A-6B82EBAD9401}" type="presParOf" srcId="{20ABE06C-9881-40A0-B34C-8DAE9746AA67}" destId="{50767816-274E-4447-807F-10D5010AAB71}" srcOrd="1" destOrd="0" presId="urn:microsoft.com/office/officeart/2005/8/layout/list1"/>
    <dgm:cxn modelId="{3A648D0F-94FB-4FC0-8D0E-4337DB82705D}" type="presParOf" srcId="{20ABE06C-9881-40A0-B34C-8DAE9746AA67}" destId="{0A856D7D-61B3-44ED-AF83-666521427287}" srcOrd="2" destOrd="0" presId="urn:microsoft.com/office/officeart/2005/8/layout/list1"/>
    <dgm:cxn modelId="{2488E6DA-2AB7-4F5F-8A16-9C476BC97407}" type="presParOf" srcId="{20ABE06C-9881-40A0-B34C-8DAE9746AA67}" destId="{71ACE0C2-524D-4F20-977D-F33143871A92}" srcOrd="3" destOrd="0" presId="urn:microsoft.com/office/officeart/2005/8/layout/list1"/>
    <dgm:cxn modelId="{F5C55180-D5E5-48FF-ACCB-5DF2F1D62A2B}" type="presParOf" srcId="{20ABE06C-9881-40A0-B34C-8DAE9746AA67}" destId="{26B13AA3-A9A7-4F43-8D20-7230424CA7B8}" srcOrd="4" destOrd="0" presId="urn:microsoft.com/office/officeart/2005/8/layout/list1"/>
    <dgm:cxn modelId="{497649A7-2BD3-4AB7-964C-B1A049D4614B}" type="presParOf" srcId="{26B13AA3-A9A7-4F43-8D20-7230424CA7B8}" destId="{5DC04F49-B951-4BCB-ACF4-3BEEAD548A97}" srcOrd="0" destOrd="0" presId="urn:microsoft.com/office/officeart/2005/8/layout/list1"/>
    <dgm:cxn modelId="{7301FE18-C163-488E-816C-9EDE508B0052}" type="presParOf" srcId="{26B13AA3-A9A7-4F43-8D20-7230424CA7B8}" destId="{79C7AA1B-42F7-497B-A2F2-25E850A2D5EF}" srcOrd="1" destOrd="0" presId="urn:microsoft.com/office/officeart/2005/8/layout/list1"/>
    <dgm:cxn modelId="{645EC0F2-E8DF-4BD7-BB20-CD2138020A88}" type="presParOf" srcId="{20ABE06C-9881-40A0-B34C-8DAE9746AA67}" destId="{C81A3923-EAE3-4B28-ACEA-00C022B0BF3B}" srcOrd="5" destOrd="0" presId="urn:microsoft.com/office/officeart/2005/8/layout/list1"/>
    <dgm:cxn modelId="{41180A33-B27E-46E5-8C9B-C532747DC2D3}" type="presParOf" srcId="{20ABE06C-9881-40A0-B34C-8DAE9746AA67}" destId="{F14544AB-81F9-4F1C-8FE9-1DFF7C9B4C3A}" srcOrd="6" destOrd="0" presId="urn:microsoft.com/office/officeart/2005/8/layout/list1"/>
    <dgm:cxn modelId="{C1AC3FDA-0B6C-4797-8773-5B35D04F23CB}" type="presParOf" srcId="{20ABE06C-9881-40A0-B34C-8DAE9746AA67}" destId="{A2403FE7-9AA6-4B52-B128-AD83B2B61927}" srcOrd="7" destOrd="0" presId="urn:microsoft.com/office/officeart/2005/8/layout/list1"/>
    <dgm:cxn modelId="{17BA8C80-1291-4CE2-9A1F-072B14AC66CD}" type="presParOf" srcId="{20ABE06C-9881-40A0-B34C-8DAE9746AA67}" destId="{73AD8278-6E73-438D-91BB-475E0517559F}" srcOrd="8" destOrd="0" presId="urn:microsoft.com/office/officeart/2005/8/layout/list1"/>
    <dgm:cxn modelId="{D52A5DE1-C82D-4543-A5D8-DB6832F54823}" type="presParOf" srcId="{73AD8278-6E73-438D-91BB-475E0517559F}" destId="{25268600-D0C4-486C-B945-9AA0EDD797BD}" srcOrd="0" destOrd="0" presId="urn:microsoft.com/office/officeart/2005/8/layout/list1"/>
    <dgm:cxn modelId="{FEFCCF20-6FD7-44A5-8ACC-A3BAC87EBA9C}" type="presParOf" srcId="{73AD8278-6E73-438D-91BB-475E0517559F}" destId="{C67FE335-61D4-419E-9B61-B39FB851C69B}" srcOrd="1" destOrd="0" presId="urn:microsoft.com/office/officeart/2005/8/layout/list1"/>
    <dgm:cxn modelId="{42D27C12-C5EA-45A4-824E-46424A6DEAC0}" type="presParOf" srcId="{20ABE06C-9881-40A0-B34C-8DAE9746AA67}" destId="{DCC666BA-C098-4CAA-8B88-D278C7DFB604}" srcOrd="9" destOrd="0" presId="urn:microsoft.com/office/officeart/2005/8/layout/list1"/>
    <dgm:cxn modelId="{EAB51214-72A2-4E0D-9295-9422FCC2C974}" type="presParOf" srcId="{20ABE06C-9881-40A0-B34C-8DAE9746AA67}" destId="{35845A30-866B-44CA-B8A2-86F542F48FA1}"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8C5FB6-2E83-4866-A360-96AC61B88B50}">
      <dsp:nvSpPr>
        <dsp:cNvPr id="0" name=""/>
        <dsp:cNvSpPr/>
      </dsp:nvSpPr>
      <dsp:spPr>
        <a:xfrm>
          <a:off x="390" y="330631"/>
          <a:ext cx="1548165" cy="1548165"/>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nl-BE" sz="2600" kern="1200" smtClean="0"/>
            <a:t>Beeld</a:t>
          </a:r>
          <a:endParaRPr lang="nl-BE" sz="2600" kern="1200"/>
        </a:p>
      </dsp:txBody>
      <dsp:txXfrm>
        <a:off x="227114" y="557355"/>
        <a:ext cx="1094717" cy="1094717"/>
      </dsp:txXfrm>
    </dsp:sp>
    <dsp:sp modelId="{716E7C81-3841-4409-B0A4-2A09A0924E21}">
      <dsp:nvSpPr>
        <dsp:cNvPr id="0" name=""/>
        <dsp:cNvSpPr/>
      </dsp:nvSpPr>
      <dsp:spPr>
        <a:xfrm>
          <a:off x="1427992" y="111808"/>
          <a:ext cx="965458" cy="5225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nl-BE" sz="2100" kern="1200"/>
        </a:p>
      </dsp:txBody>
      <dsp:txXfrm>
        <a:off x="1427992" y="216309"/>
        <a:ext cx="808707" cy="313503"/>
      </dsp:txXfrm>
    </dsp:sp>
    <dsp:sp modelId="{3C755A64-1497-463A-B3B6-E9103A63ACA1}">
      <dsp:nvSpPr>
        <dsp:cNvPr id="0" name=""/>
        <dsp:cNvSpPr/>
      </dsp:nvSpPr>
      <dsp:spPr>
        <a:xfrm>
          <a:off x="2327535" y="330631"/>
          <a:ext cx="1548165" cy="1548165"/>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nl-BE" sz="2600" kern="1200" dirty="0" smtClean="0"/>
            <a:t>Spraak</a:t>
          </a:r>
          <a:endParaRPr lang="nl-BE" sz="2600" kern="1200" dirty="0"/>
        </a:p>
      </dsp:txBody>
      <dsp:txXfrm>
        <a:off x="2554259" y="557355"/>
        <a:ext cx="1094717" cy="1094717"/>
      </dsp:txXfrm>
    </dsp:sp>
    <dsp:sp modelId="{A753255F-4F48-418D-97B1-1E84E0360F1E}">
      <dsp:nvSpPr>
        <dsp:cNvPr id="0" name=""/>
        <dsp:cNvSpPr/>
      </dsp:nvSpPr>
      <dsp:spPr>
        <a:xfrm rot="10800000">
          <a:off x="1482641" y="1575113"/>
          <a:ext cx="965458" cy="5225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nl-BE" sz="2100" kern="1200"/>
        </a:p>
      </dsp:txBody>
      <dsp:txXfrm rot="10800000">
        <a:off x="1639392" y="1679614"/>
        <a:ext cx="808707" cy="3135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24791-43A2-4C53-BB77-AE7AA0436B45}">
      <dsp:nvSpPr>
        <dsp:cNvPr id="0" name=""/>
        <dsp:cNvSpPr/>
      </dsp:nvSpPr>
      <dsp:spPr>
        <a:xfrm>
          <a:off x="49243" y="1463"/>
          <a:ext cx="2769768" cy="166186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nl-BE" sz="3400" kern="1200" dirty="0" smtClean="0"/>
            <a:t>Context </a:t>
          </a:r>
          <a:endParaRPr lang="nl-BE" sz="3400" kern="1200" dirty="0"/>
        </a:p>
      </dsp:txBody>
      <dsp:txXfrm>
        <a:off x="49243" y="1463"/>
        <a:ext cx="2769768" cy="1661860"/>
      </dsp:txXfrm>
    </dsp:sp>
    <dsp:sp modelId="{9C504FBC-0FE5-448D-8F7B-9F19EC219614}">
      <dsp:nvSpPr>
        <dsp:cNvPr id="0" name=""/>
        <dsp:cNvSpPr/>
      </dsp:nvSpPr>
      <dsp:spPr>
        <a:xfrm>
          <a:off x="3095988" y="1463"/>
          <a:ext cx="2769768" cy="1661860"/>
        </a:xfrm>
        <a:prstGeom prst="rect">
          <a:avLst/>
        </a:prstGeom>
        <a:solidFill>
          <a:schemeClr val="accent2">
            <a:hueOff val="2250663"/>
            <a:satOff val="834"/>
            <a:lumOff val="254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nl-BE" sz="3400" kern="1200" dirty="0" smtClean="0"/>
            <a:t>Verwijzingen</a:t>
          </a:r>
          <a:endParaRPr lang="nl-BE" sz="3400" kern="1200" dirty="0"/>
        </a:p>
      </dsp:txBody>
      <dsp:txXfrm>
        <a:off x="3095988" y="1463"/>
        <a:ext cx="2769768" cy="1661860"/>
      </dsp:txXfrm>
    </dsp:sp>
    <dsp:sp modelId="{3DA21482-2C11-4B30-A944-6E8CFEB30813}">
      <dsp:nvSpPr>
        <dsp:cNvPr id="0" name=""/>
        <dsp:cNvSpPr/>
      </dsp:nvSpPr>
      <dsp:spPr>
        <a:xfrm>
          <a:off x="49243" y="1940300"/>
          <a:ext cx="2769768" cy="1661860"/>
        </a:xfrm>
        <a:prstGeom prst="rect">
          <a:avLst/>
        </a:prstGeom>
        <a:solidFill>
          <a:schemeClr val="accent2">
            <a:hueOff val="4501327"/>
            <a:satOff val="1667"/>
            <a:lumOff val="509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nl-BE" sz="3400" kern="1200" dirty="0" smtClean="0"/>
            <a:t>Symboliek</a:t>
          </a:r>
          <a:endParaRPr lang="nl-BE" sz="3400" kern="1200" dirty="0"/>
        </a:p>
      </dsp:txBody>
      <dsp:txXfrm>
        <a:off x="49243" y="1940300"/>
        <a:ext cx="2769768" cy="1661860"/>
      </dsp:txXfrm>
    </dsp:sp>
    <dsp:sp modelId="{1B8D0C4D-2D04-43ED-BFCF-7E104848CDA1}">
      <dsp:nvSpPr>
        <dsp:cNvPr id="0" name=""/>
        <dsp:cNvSpPr/>
      </dsp:nvSpPr>
      <dsp:spPr>
        <a:xfrm>
          <a:off x="3095988" y="1940300"/>
          <a:ext cx="2769768" cy="1661860"/>
        </a:xfrm>
        <a:prstGeom prst="rect">
          <a:avLst/>
        </a:prstGeom>
        <a:solidFill>
          <a:schemeClr val="accent2">
            <a:hueOff val="6751989"/>
            <a:satOff val="2501"/>
            <a:lumOff val="764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nl-BE" sz="3400" kern="1200" dirty="0" smtClean="0"/>
            <a:t>Betekenis</a:t>
          </a:r>
          <a:endParaRPr lang="nl-BE" sz="3400" kern="1200" dirty="0"/>
        </a:p>
      </dsp:txBody>
      <dsp:txXfrm>
        <a:off x="3095988" y="1940300"/>
        <a:ext cx="2769768" cy="16618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30D5F7-78F7-4EAC-B1AB-1BF80ACA4E38}">
      <dsp:nvSpPr>
        <dsp:cNvPr id="0" name=""/>
        <dsp:cNvSpPr/>
      </dsp:nvSpPr>
      <dsp:spPr>
        <a:xfrm>
          <a:off x="-210796" y="616743"/>
          <a:ext cx="2437816" cy="2437816"/>
        </a:xfrm>
        <a:prstGeom prst="circularArrow">
          <a:avLst>
            <a:gd name="adj1" fmla="val 5310"/>
            <a:gd name="adj2" fmla="val 343918"/>
            <a:gd name="adj3" fmla="val 12695751"/>
            <a:gd name="adj4" fmla="val 18075192"/>
            <a:gd name="adj5" fmla="val 6195"/>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4FC519-2373-4035-9F7A-A1B0DC039744}">
      <dsp:nvSpPr>
        <dsp:cNvPr id="0" name=""/>
        <dsp:cNvSpPr/>
      </dsp:nvSpPr>
      <dsp:spPr>
        <a:xfrm>
          <a:off x="201622" y="716079"/>
          <a:ext cx="1612979" cy="806489"/>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nl-BE" sz="2500" kern="1200" dirty="0" smtClean="0"/>
            <a:t>Begrip</a:t>
          </a:r>
          <a:endParaRPr lang="nl-BE" sz="2500" kern="1200" dirty="0"/>
        </a:p>
      </dsp:txBody>
      <dsp:txXfrm>
        <a:off x="240992" y="755449"/>
        <a:ext cx="1534239" cy="727749"/>
      </dsp:txXfrm>
    </dsp:sp>
    <dsp:sp modelId="{DCE26CB9-29E8-40C3-B0AE-0F45682BDD6A}">
      <dsp:nvSpPr>
        <dsp:cNvPr id="0" name=""/>
        <dsp:cNvSpPr/>
      </dsp:nvSpPr>
      <dsp:spPr>
        <a:xfrm>
          <a:off x="201622" y="2149838"/>
          <a:ext cx="1612979" cy="806489"/>
        </a:xfrm>
        <a:prstGeom prst="roundRect">
          <a:avLst/>
        </a:prstGeom>
        <a:solidFill>
          <a:schemeClr val="accent5">
            <a:hueOff val="10738916"/>
            <a:satOff val="-1444"/>
            <a:lumOff val="1431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nl-BE" sz="2500" kern="1200" dirty="0" smtClean="0"/>
            <a:t>Metafoor</a:t>
          </a:r>
          <a:endParaRPr lang="nl-BE" sz="2500" kern="1200" dirty="0"/>
        </a:p>
      </dsp:txBody>
      <dsp:txXfrm>
        <a:off x="240992" y="2189208"/>
        <a:ext cx="1534239" cy="7277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30D5F7-78F7-4EAC-B1AB-1BF80ACA4E38}">
      <dsp:nvSpPr>
        <dsp:cNvPr id="0" name=""/>
        <dsp:cNvSpPr/>
      </dsp:nvSpPr>
      <dsp:spPr>
        <a:xfrm>
          <a:off x="-217175" y="358305"/>
          <a:ext cx="2511594" cy="2511594"/>
        </a:xfrm>
        <a:prstGeom prst="circularArrow">
          <a:avLst>
            <a:gd name="adj1" fmla="val 5310"/>
            <a:gd name="adj2" fmla="val 343918"/>
            <a:gd name="adj3" fmla="val 12695751"/>
            <a:gd name="adj4" fmla="val 18075192"/>
            <a:gd name="adj5" fmla="val 6195"/>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4FC519-2373-4035-9F7A-A1B0DC039744}">
      <dsp:nvSpPr>
        <dsp:cNvPr id="0" name=""/>
        <dsp:cNvSpPr/>
      </dsp:nvSpPr>
      <dsp:spPr>
        <a:xfrm>
          <a:off x="207724" y="460647"/>
          <a:ext cx="1661794" cy="830897"/>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nl-BE" sz="1700" kern="1200" dirty="0" smtClean="0"/>
            <a:t>Opstanding</a:t>
          </a:r>
          <a:endParaRPr lang="nl-BE" sz="1700" kern="1200" dirty="0"/>
        </a:p>
      </dsp:txBody>
      <dsp:txXfrm>
        <a:off x="248285" y="501208"/>
        <a:ext cx="1580672" cy="749775"/>
      </dsp:txXfrm>
    </dsp:sp>
    <dsp:sp modelId="{DCE26CB9-29E8-40C3-B0AE-0F45682BDD6A}">
      <dsp:nvSpPr>
        <dsp:cNvPr id="0" name=""/>
        <dsp:cNvSpPr/>
      </dsp:nvSpPr>
      <dsp:spPr>
        <a:xfrm>
          <a:off x="207724" y="1937798"/>
          <a:ext cx="1661794" cy="830897"/>
        </a:xfrm>
        <a:prstGeom prst="roundRect">
          <a:avLst/>
        </a:prstGeom>
        <a:solidFill>
          <a:schemeClr val="accent5">
            <a:hueOff val="10738916"/>
            <a:satOff val="-1444"/>
            <a:lumOff val="1431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nl-BE" sz="1700" kern="1200" dirty="0" smtClean="0"/>
            <a:t>Verheerlijking</a:t>
          </a:r>
          <a:endParaRPr lang="nl-BE" sz="1700" kern="1200" dirty="0"/>
        </a:p>
      </dsp:txBody>
      <dsp:txXfrm>
        <a:off x="248285" y="1978359"/>
        <a:ext cx="1580672" cy="7497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CF84D3-18AB-4316-8A6A-808E0133D260}">
      <dsp:nvSpPr>
        <dsp:cNvPr id="0" name=""/>
        <dsp:cNvSpPr/>
      </dsp:nvSpPr>
      <dsp:spPr>
        <a:xfrm>
          <a:off x="7233" y="1153249"/>
          <a:ext cx="2161877" cy="1297126"/>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nl-BE" sz="2700" kern="1200" dirty="0" smtClean="0"/>
            <a:t>Beeldspraak</a:t>
          </a:r>
          <a:endParaRPr lang="nl-BE" sz="2700" kern="1200" dirty="0"/>
        </a:p>
      </dsp:txBody>
      <dsp:txXfrm>
        <a:off x="45225" y="1191241"/>
        <a:ext cx="2085893" cy="1221142"/>
      </dsp:txXfrm>
    </dsp:sp>
    <dsp:sp modelId="{818C0850-2E2D-4F5C-819F-5EC63B7FFFC7}">
      <dsp:nvSpPr>
        <dsp:cNvPr id="0" name=""/>
        <dsp:cNvSpPr/>
      </dsp:nvSpPr>
      <dsp:spPr>
        <a:xfrm>
          <a:off x="2385298" y="1533739"/>
          <a:ext cx="458317" cy="536145"/>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nl-BE" sz="2100" kern="1200"/>
        </a:p>
      </dsp:txBody>
      <dsp:txXfrm>
        <a:off x="2385298" y="1640968"/>
        <a:ext cx="320822" cy="321687"/>
      </dsp:txXfrm>
    </dsp:sp>
    <dsp:sp modelId="{A2AC2AD8-9127-44F8-8A72-058496E47044}">
      <dsp:nvSpPr>
        <dsp:cNvPr id="0" name=""/>
        <dsp:cNvSpPr/>
      </dsp:nvSpPr>
      <dsp:spPr>
        <a:xfrm>
          <a:off x="3033861" y="1153249"/>
          <a:ext cx="2161877" cy="1297126"/>
        </a:xfrm>
        <a:prstGeom prst="roundRect">
          <a:avLst>
            <a:gd name="adj" fmla="val 10000"/>
          </a:avLst>
        </a:prstGeom>
        <a:solidFill>
          <a:schemeClr val="accent5">
            <a:hueOff val="5369458"/>
            <a:satOff val="-722"/>
            <a:lumOff val="715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nl-BE" sz="2700" kern="1200" dirty="0" smtClean="0"/>
            <a:t>Protologie</a:t>
          </a:r>
          <a:endParaRPr lang="nl-BE" sz="2700" kern="1200" dirty="0"/>
        </a:p>
      </dsp:txBody>
      <dsp:txXfrm>
        <a:off x="3071853" y="1191241"/>
        <a:ext cx="2085893" cy="1221142"/>
      </dsp:txXfrm>
    </dsp:sp>
    <dsp:sp modelId="{0C55CA7D-AAB7-42EC-A0D5-8C4DD0986B07}">
      <dsp:nvSpPr>
        <dsp:cNvPr id="0" name=""/>
        <dsp:cNvSpPr/>
      </dsp:nvSpPr>
      <dsp:spPr>
        <a:xfrm>
          <a:off x="5411926" y="1533739"/>
          <a:ext cx="458317" cy="536145"/>
        </a:xfrm>
        <a:prstGeom prst="rightArrow">
          <a:avLst>
            <a:gd name="adj1" fmla="val 60000"/>
            <a:gd name="adj2" fmla="val 50000"/>
          </a:avLst>
        </a:prstGeom>
        <a:solidFill>
          <a:schemeClr val="accent5">
            <a:hueOff val="10738916"/>
            <a:satOff val="-1444"/>
            <a:lumOff val="1431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nl-BE" sz="2100" kern="1200"/>
        </a:p>
      </dsp:txBody>
      <dsp:txXfrm>
        <a:off x="5411926" y="1640968"/>
        <a:ext cx="320822" cy="321687"/>
      </dsp:txXfrm>
    </dsp:sp>
    <dsp:sp modelId="{420188E7-37C8-4BD7-811F-B09DA3D3F4CA}">
      <dsp:nvSpPr>
        <dsp:cNvPr id="0" name=""/>
        <dsp:cNvSpPr/>
      </dsp:nvSpPr>
      <dsp:spPr>
        <a:xfrm>
          <a:off x="6060489" y="1153249"/>
          <a:ext cx="2161877" cy="1297126"/>
        </a:xfrm>
        <a:prstGeom prst="roundRect">
          <a:avLst>
            <a:gd name="adj" fmla="val 10000"/>
          </a:avLst>
        </a:prstGeom>
        <a:solidFill>
          <a:schemeClr val="accent5">
            <a:hueOff val="10738916"/>
            <a:satOff val="-1444"/>
            <a:lumOff val="1431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nl-BE" sz="2700" kern="1200" dirty="0" smtClean="0"/>
            <a:t>Christologie</a:t>
          </a:r>
          <a:endParaRPr lang="nl-BE" sz="2700" kern="1200" dirty="0"/>
        </a:p>
      </dsp:txBody>
      <dsp:txXfrm>
        <a:off x="6098481" y="1191241"/>
        <a:ext cx="2085893" cy="12211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9E861E-E437-4685-A4DD-C8C90C535225}">
      <dsp:nvSpPr>
        <dsp:cNvPr id="0" name=""/>
        <dsp:cNvSpPr/>
      </dsp:nvSpPr>
      <dsp:spPr>
        <a:xfrm rot="16200000">
          <a:off x="-494841" y="495845"/>
          <a:ext cx="3603625" cy="2611933"/>
        </a:xfrm>
        <a:prstGeom prst="flowChartManualOperation">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38906" bIns="0" numCol="1" spcCol="1270" anchor="ctr" anchorCtr="0">
          <a:noAutofit/>
        </a:bodyPr>
        <a:lstStyle/>
        <a:p>
          <a:pPr lvl="0" algn="ctr" defTabSz="977900">
            <a:lnSpc>
              <a:spcPct val="90000"/>
            </a:lnSpc>
            <a:spcBef>
              <a:spcPct val="0"/>
            </a:spcBef>
            <a:spcAft>
              <a:spcPct val="35000"/>
            </a:spcAft>
          </a:pPr>
          <a:r>
            <a:rPr lang="nl-BE" sz="2200" b="0" kern="1200" smtClean="0"/>
            <a:t>Premillennialisme</a:t>
          </a:r>
          <a:endParaRPr lang="nl-BE" sz="2200" kern="1200"/>
        </a:p>
      </dsp:txBody>
      <dsp:txXfrm rot="5400000">
        <a:off x="1005" y="720724"/>
        <a:ext cx="2611933" cy="2162175"/>
      </dsp:txXfrm>
    </dsp:sp>
    <dsp:sp modelId="{636A754C-A030-4203-B80A-4F50CAFE2361}">
      <dsp:nvSpPr>
        <dsp:cNvPr id="0" name=""/>
        <dsp:cNvSpPr/>
      </dsp:nvSpPr>
      <dsp:spPr>
        <a:xfrm rot="16200000">
          <a:off x="2312987" y="495845"/>
          <a:ext cx="3603625" cy="2611933"/>
        </a:xfrm>
        <a:prstGeom prst="flowChartManualOperation">
          <a:avLst/>
        </a:prstGeom>
        <a:solidFill>
          <a:schemeClr val="accent3">
            <a:hueOff val="-8269636"/>
            <a:satOff val="13411"/>
            <a:lumOff val="9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38906" bIns="0" numCol="1" spcCol="1270" anchor="ctr" anchorCtr="0">
          <a:noAutofit/>
        </a:bodyPr>
        <a:lstStyle/>
        <a:p>
          <a:pPr lvl="0" algn="ctr" defTabSz="977900" rtl="0">
            <a:lnSpc>
              <a:spcPct val="90000"/>
            </a:lnSpc>
            <a:spcBef>
              <a:spcPct val="0"/>
            </a:spcBef>
            <a:spcAft>
              <a:spcPct val="35000"/>
            </a:spcAft>
          </a:pPr>
          <a:r>
            <a:rPr lang="nl-BE" sz="2200" b="0" kern="1200" dirty="0" smtClean="0"/>
            <a:t>Postmillenialisme</a:t>
          </a:r>
          <a:endParaRPr lang="nl-BE" sz="2200" b="0" kern="1200" dirty="0"/>
        </a:p>
      </dsp:txBody>
      <dsp:txXfrm rot="5400000">
        <a:off x="2808833" y="720724"/>
        <a:ext cx="2611933" cy="2162175"/>
      </dsp:txXfrm>
    </dsp:sp>
    <dsp:sp modelId="{4A068333-D4FB-482B-86FD-1C20BA0F3A5F}">
      <dsp:nvSpPr>
        <dsp:cNvPr id="0" name=""/>
        <dsp:cNvSpPr/>
      </dsp:nvSpPr>
      <dsp:spPr>
        <a:xfrm rot="16200000">
          <a:off x="5120816" y="495845"/>
          <a:ext cx="3603625" cy="2611933"/>
        </a:xfrm>
        <a:prstGeom prst="flowChartManualOperation">
          <a:avLst/>
        </a:prstGeom>
        <a:solidFill>
          <a:schemeClr val="accent3">
            <a:hueOff val="-16539272"/>
            <a:satOff val="26822"/>
            <a:lumOff val="19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38906" bIns="0" numCol="1" spcCol="1270" anchor="ctr" anchorCtr="0">
          <a:noAutofit/>
        </a:bodyPr>
        <a:lstStyle/>
        <a:p>
          <a:pPr lvl="0" algn="ctr" defTabSz="977900" rtl="0">
            <a:lnSpc>
              <a:spcPct val="90000"/>
            </a:lnSpc>
            <a:spcBef>
              <a:spcPct val="0"/>
            </a:spcBef>
            <a:spcAft>
              <a:spcPct val="35000"/>
            </a:spcAft>
          </a:pPr>
          <a:r>
            <a:rPr lang="nl-BE" sz="2200" b="0" kern="1200" dirty="0" smtClean="0"/>
            <a:t>Amilliannisme</a:t>
          </a:r>
          <a:endParaRPr lang="nl-BE" sz="2200" b="0" kern="1200" dirty="0"/>
        </a:p>
      </dsp:txBody>
      <dsp:txXfrm rot="5400000">
        <a:off x="5616662" y="720724"/>
        <a:ext cx="2611933" cy="21621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25C718-83A0-4DD6-9B0A-FA26790937B8}">
      <dsp:nvSpPr>
        <dsp:cNvPr id="0" name=""/>
        <dsp:cNvSpPr/>
      </dsp:nvSpPr>
      <dsp:spPr>
        <a:xfrm>
          <a:off x="2571" y="276481"/>
          <a:ext cx="2507456" cy="51840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nl-BE" sz="1800" b="0" kern="1200" smtClean="0"/>
            <a:t>Centraal thema</a:t>
          </a:r>
          <a:endParaRPr lang="nl-BE" sz="1800" kern="1200"/>
        </a:p>
      </dsp:txBody>
      <dsp:txXfrm>
        <a:off x="2571" y="276481"/>
        <a:ext cx="2507456" cy="518400"/>
      </dsp:txXfrm>
    </dsp:sp>
    <dsp:sp modelId="{D250040D-542D-418D-8142-693F3C0FC41F}">
      <dsp:nvSpPr>
        <dsp:cNvPr id="0" name=""/>
        <dsp:cNvSpPr/>
      </dsp:nvSpPr>
      <dsp:spPr>
        <a:xfrm>
          <a:off x="2571" y="794881"/>
          <a:ext cx="2507456" cy="2532262"/>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nl-BE" sz="1800" b="0" kern="1200" dirty="0" smtClean="0"/>
            <a:t>Terminologie</a:t>
          </a:r>
          <a:endParaRPr lang="nl-BE" sz="1800" b="0" kern="1200" dirty="0"/>
        </a:p>
        <a:p>
          <a:pPr marL="171450" lvl="1" indent="-171450" algn="l" defTabSz="800100">
            <a:lnSpc>
              <a:spcPct val="90000"/>
            </a:lnSpc>
            <a:spcBef>
              <a:spcPct val="0"/>
            </a:spcBef>
            <a:spcAft>
              <a:spcPct val="15000"/>
            </a:spcAft>
            <a:buChar char="••"/>
          </a:pPr>
          <a:r>
            <a:rPr lang="nl-BE" sz="1800" b="0" kern="1200" dirty="0" smtClean="0"/>
            <a:t>Bijbels-theologische verwachting</a:t>
          </a:r>
          <a:endParaRPr lang="nl-BE" sz="1800" b="0" kern="1200" dirty="0"/>
        </a:p>
      </dsp:txBody>
      <dsp:txXfrm>
        <a:off x="2571" y="794881"/>
        <a:ext cx="2507456" cy="2532262"/>
      </dsp:txXfrm>
    </dsp:sp>
    <dsp:sp modelId="{8B6CA7D8-FAE7-42D2-A427-C991CCA1E678}">
      <dsp:nvSpPr>
        <dsp:cNvPr id="0" name=""/>
        <dsp:cNvSpPr/>
      </dsp:nvSpPr>
      <dsp:spPr>
        <a:xfrm>
          <a:off x="2861071" y="276481"/>
          <a:ext cx="2507456" cy="51840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nl-BE" sz="1800" b="0" kern="1200" dirty="0" smtClean="0"/>
            <a:t>Voorstellingen</a:t>
          </a:r>
          <a:endParaRPr lang="nl-BE" sz="1800" b="0" kern="1200" dirty="0"/>
        </a:p>
      </dsp:txBody>
      <dsp:txXfrm>
        <a:off x="2861071" y="276481"/>
        <a:ext cx="2507456" cy="518400"/>
      </dsp:txXfrm>
    </dsp:sp>
    <dsp:sp modelId="{D32F7810-013C-4A67-B55D-59D25F4E02E2}">
      <dsp:nvSpPr>
        <dsp:cNvPr id="0" name=""/>
        <dsp:cNvSpPr/>
      </dsp:nvSpPr>
      <dsp:spPr>
        <a:xfrm>
          <a:off x="2861071" y="794881"/>
          <a:ext cx="2507456" cy="2532262"/>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nl-BE" sz="1800" b="0" kern="1200" dirty="0" err="1" smtClean="0"/>
            <a:t>A-historisch</a:t>
          </a:r>
          <a:r>
            <a:rPr lang="nl-BE" sz="1800" b="0" kern="1200" dirty="0" smtClean="0"/>
            <a:t> (</a:t>
          </a:r>
          <a:r>
            <a:rPr lang="nl-BE" sz="1800" b="0" kern="1200" dirty="0" err="1" smtClean="0"/>
            <a:t>Tillich</a:t>
          </a:r>
          <a:r>
            <a:rPr lang="nl-BE" sz="1800" b="0" kern="1200" dirty="0" smtClean="0"/>
            <a:t>)</a:t>
          </a:r>
          <a:endParaRPr lang="nl-BE" sz="1800" b="0" kern="1200" dirty="0"/>
        </a:p>
        <a:p>
          <a:pPr marL="171450" lvl="1" indent="-171450" algn="l" defTabSz="800100">
            <a:lnSpc>
              <a:spcPct val="90000"/>
            </a:lnSpc>
            <a:spcBef>
              <a:spcPct val="0"/>
            </a:spcBef>
            <a:spcAft>
              <a:spcPct val="15000"/>
            </a:spcAft>
            <a:buChar char="••"/>
          </a:pPr>
          <a:r>
            <a:rPr lang="nl-BE" sz="1800" b="0" kern="1200" dirty="0" smtClean="0"/>
            <a:t>Al-historisch (</a:t>
          </a:r>
          <a:r>
            <a:rPr lang="nl-BE" sz="1800" b="0" kern="1200" dirty="0" err="1" smtClean="0"/>
            <a:t>Althaus</a:t>
          </a:r>
          <a:r>
            <a:rPr lang="nl-BE" sz="1800" b="0" kern="1200" dirty="0" smtClean="0"/>
            <a:t>, Bultmann)</a:t>
          </a:r>
          <a:endParaRPr lang="nl-BE" sz="1800" b="0" kern="1200" dirty="0"/>
        </a:p>
        <a:p>
          <a:pPr marL="171450" lvl="1" indent="-171450" algn="l" defTabSz="800100">
            <a:lnSpc>
              <a:spcPct val="90000"/>
            </a:lnSpc>
            <a:spcBef>
              <a:spcPct val="0"/>
            </a:spcBef>
            <a:spcAft>
              <a:spcPct val="15000"/>
            </a:spcAft>
            <a:buChar char="••"/>
          </a:pPr>
          <a:r>
            <a:rPr lang="nl-BE" sz="1800" b="0" kern="1200" dirty="0" smtClean="0"/>
            <a:t>Twee of drie vormen (Barth, Pannenberg)</a:t>
          </a:r>
          <a:endParaRPr lang="nl-BE" sz="1800" b="0" kern="1200" dirty="0"/>
        </a:p>
        <a:p>
          <a:pPr marL="171450" lvl="1" indent="-171450" algn="l" defTabSz="800100">
            <a:lnSpc>
              <a:spcPct val="90000"/>
            </a:lnSpc>
            <a:spcBef>
              <a:spcPct val="0"/>
            </a:spcBef>
            <a:spcAft>
              <a:spcPct val="15000"/>
            </a:spcAft>
            <a:buChar char="••"/>
          </a:pPr>
          <a:r>
            <a:rPr lang="nl-BE" sz="1800" b="0" kern="1200" dirty="0" smtClean="0"/>
            <a:t>Cyclische komst (Moltmann)</a:t>
          </a:r>
          <a:endParaRPr lang="nl-BE" sz="1800" b="0" kern="1200" dirty="0"/>
        </a:p>
        <a:p>
          <a:pPr marL="171450" lvl="1" indent="-171450" algn="l" defTabSz="800100">
            <a:lnSpc>
              <a:spcPct val="90000"/>
            </a:lnSpc>
            <a:spcBef>
              <a:spcPct val="0"/>
            </a:spcBef>
            <a:spcAft>
              <a:spcPct val="15000"/>
            </a:spcAft>
            <a:buChar char="••"/>
          </a:pPr>
          <a:r>
            <a:rPr lang="nl-BE" sz="1800" b="0" kern="1200" dirty="0" smtClean="0"/>
            <a:t>Omgekeerde incarnatie (</a:t>
          </a:r>
          <a:r>
            <a:rPr lang="nl-BE" sz="1800" b="0" kern="1200" dirty="0" err="1" smtClean="0"/>
            <a:t>Mühling</a:t>
          </a:r>
          <a:r>
            <a:rPr lang="nl-BE" sz="1800" b="0" kern="1200" dirty="0" smtClean="0"/>
            <a:t>)</a:t>
          </a:r>
          <a:endParaRPr lang="nl-BE" sz="1800" b="0" kern="1200" dirty="0"/>
        </a:p>
      </dsp:txBody>
      <dsp:txXfrm>
        <a:off x="2861071" y="794881"/>
        <a:ext cx="2507456" cy="2532262"/>
      </dsp:txXfrm>
    </dsp:sp>
    <dsp:sp modelId="{F4CA5060-7822-4DF9-B563-B735D3420D92}">
      <dsp:nvSpPr>
        <dsp:cNvPr id="0" name=""/>
        <dsp:cNvSpPr/>
      </dsp:nvSpPr>
      <dsp:spPr>
        <a:xfrm>
          <a:off x="5719571" y="276481"/>
          <a:ext cx="2507456" cy="51840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nl-BE" sz="1800" b="0" kern="1200" dirty="0" smtClean="0"/>
            <a:t>Tijdstippen</a:t>
          </a:r>
          <a:endParaRPr lang="nl-BE" sz="1800" b="0" kern="1200" dirty="0"/>
        </a:p>
      </dsp:txBody>
      <dsp:txXfrm>
        <a:off x="5719571" y="276481"/>
        <a:ext cx="2507456" cy="518400"/>
      </dsp:txXfrm>
    </dsp:sp>
    <dsp:sp modelId="{E4FE7C58-71BD-4D0F-BDF0-F0A436B35CB2}">
      <dsp:nvSpPr>
        <dsp:cNvPr id="0" name=""/>
        <dsp:cNvSpPr/>
      </dsp:nvSpPr>
      <dsp:spPr>
        <a:xfrm>
          <a:off x="5719571" y="794881"/>
          <a:ext cx="2507456" cy="2532262"/>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nl-BE" sz="1800" b="0" kern="1200" dirty="0" smtClean="0"/>
            <a:t>Als een dief, onverwacht</a:t>
          </a:r>
          <a:endParaRPr lang="nl-BE" sz="1800" b="0" kern="1200" dirty="0"/>
        </a:p>
        <a:p>
          <a:pPr marL="171450" lvl="1" indent="-171450" algn="l" defTabSz="800100">
            <a:lnSpc>
              <a:spcPct val="90000"/>
            </a:lnSpc>
            <a:spcBef>
              <a:spcPct val="0"/>
            </a:spcBef>
            <a:spcAft>
              <a:spcPct val="15000"/>
            </a:spcAft>
            <a:buChar char="••"/>
          </a:pPr>
          <a:r>
            <a:rPr lang="nl-BE" sz="1800" b="0" i="1" kern="1200" dirty="0" err="1" smtClean="0"/>
            <a:t>Parusieverzögerung</a:t>
          </a:r>
          <a:endParaRPr lang="nl-BE" sz="1800" b="0" i="1" kern="1200" dirty="0"/>
        </a:p>
      </dsp:txBody>
      <dsp:txXfrm>
        <a:off x="5719571" y="794881"/>
        <a:ext cx="2507456" cy="253226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9BAA55-1134-466E-863A-A9643F87013A}">
      <dsp:nvSpPr>
        <dsp:cNvPr id="0" name=""/>
        <dsp:cNvSpPr/>
      </dsp:nvSpPr>
      <dsp:spPr>
        <a:xfrm>
          <a:off x="161304" y="524773"/>
          <a:ext cx="3865340" cy="1207918"/>
        </a:xfrm>
        <a:prstGeom prst="rect">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18164" tIns="99060" rIns="99060" bIns="99060" numCol="1" spcCol="1270" anchor="ctr" anchorCtr="0">
          <a:noAutofit/>
        </a:bodyPr>
        <a:lstStyle/>
        <a:p>
          <a:pPr lvl="0" algn="l" defTabSz="1155700">
            <a:lnSpc>
              <a:spcPct val="90000"/>
            </a:lnSpc>
            <a:spcBef>
              <a:spcPct val="0"/>
            </a:spcBef>
            <a:spcAft>
              <a:spcPct val="35000"/>
            </a:spcAft>
          </a:pPr>
          <a:r>
            <a:rPr lang="nl-BE" sz="2600" b="0" kern="1200" smtClean="0"/>
            <a:t>De opstanding in de kerk en theologie</a:t>
          </a:r>
          <a:endParaRPr lang="nl-BE" sz="2600" kern="1200"/>
        </a:p>
      </dsp:txBody>
      <dsp:txXfrm>
        <a:off x="161304" y="524773"/>
        <a:ext cx="3865340" cy="1207918"/>
      </dsp:txXfrm>
    </dsp:sp>
    <dsp:sp modelId="{76F18698-CC08-470E-BF40-04621F6902FF}">
      <dsp:nvSpPr>
        <dsp:cNvPr id="0" name=""/>
        <dsp:cNvSpPr/>
      </dsp:nvSpPr>
      <dsp:spPr>
        <a:xfrm>
          <a:off x="248" y="350296"/>
          <a:ext cx="845543" cy="1268314"/>
        </a:xfrm>
        <a:prstGeom prst="rect">
          <a:avLst/>
        </a:prstGeom>
        <a:solidFill>
          <a:schemeClr val="accent3">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D5C226-5E37-41FA-9AE0-FD38FEF1CD01}">
      <dsp:nvSpPr>
        <dsp:cNvPr id="0" name=""/>
        <dsp:cNvSpPr/>
      </dsp:nvSpPr>
      <dsp:spPr>
        <a:xfrm>
          <a:off x="4364010" y="524773"/>
          <a:ext cx="3865340" cy="1207918"/>
        </a:xfrm>
        <a:prstGeom prst="rect">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18164" tIns="99060" rIns="99060" bIns="99060" numCol="1" spcCol="1270" anchor="ctr" anchorCtr="0">
          <a:noAutofit/>
        </a:bodyPr>
        <a:lstStyle/>
        <a:p>
          <a:pPr lvl="0" algn="l" defTabSz="1155700" rtl="0">
            <a:lnSpc>
              <a:spcPct val="90000"/>
            </a:lnSpc>
            <a:spcBef>
              <a:spcPct val="0"/>
            </a:spcBef>
            <a:spcAft>
              <a:spcPct val="35000"/>
            </a:spcAft>
          </a:pPr>
          <a:r>
            <a:rPr lang="nl-BE" sz="2600" b="0" kern="1200" dirty="0" smtClean="0"/>
            <a:t>Christus als opstandingsmodel</a:t>
          </a:r>
          <a:endParaRPr lang="nl-BE" sz="2600" b="0" kern="1200" dirty="0"/>
        </a:p>
      </dsp:txBody>
      <dsp:txXfrm>
        <a:off x="4364010" y="524773"/>
        <a:ext cx="3865340" cy="1207918"/>
      </dsp:txXfrm>
    </dsp:sp>
    <dsp:sp modelId="{958E7ED7-256B-4097-9CC7-F817EBE51D5C}">
      <dsp:nvSpPr>
        <dsp:cNvPr id="0" name=""/>
        <dsp:cNvSpPr/>
      </dsp:nvSpPr>
      <dsp:spPr>
        <a:xfrm>
          <a:off x="4202955" y="350296"/>
          <a:ext cx="845543" cy="1268314"/>
        </a:xfrm>
        <a:prstGeom prst="rect">
          <a:avLst/>
        </a:prstGeom>
        <a:solidFill>
          <a:schemeClr val="accent3">
            <a:tint val="50000"/>
            <a:hueOff val="-5681672"/>
            <a:satOff val="6612"/>
            <a:lumOff val="56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1F5293-2D6E-447C-99FE-B5B3D1540BEC}">
      <dsp:nvSpPr>
        <dsp:cNvPr id="0" name=""/>
        <dsp:cNvSpPr/>
      </dsp:nvSpPr>
      <dsp:spPr>
        <a:xfrm>
          <a:off x="161304" y="2045409"/>
          <a:ext cx="3865340" cy="1207918"/>
        </a:xfrm>
        <a:prstGeom prst="rect">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18164" tIns="99060" rIns="99060" bIns="99060" numCol="1" spcCol="1270" anchor="ctr" anchorCtr="0">
          <a:noAutofit/>
        </a:bodyPr>
        <a:lstStyle/>
        <a:p>
          <a:pPr lvl="0" algn="l" defTabSz="1155700" rtl="0">
            <a:lnSpc>
              <a:spcPct val="90000"/>
            </a:lnSpc>
            <a:spcBef>
              <a:spcPct val="0"/>
            </a:spcBef>
            <a:spcAft>
              <a:spcPct val="35000"/>
            </a:spcAft>
          </a:pPr>
          <a:r>
            <a:rPr lang="nl-BE" sz="2600" b="0" kern="1200" dirty="0" smtClean="0"/>
            <a:t>Fysiek of spiritueel?</a:t>
          </a:r>
          <a:endParaRPr lang="nl-BE" sz="2600" b="0" kern="1200" dirty="0"/>
        </a:p>
      </dsp:txBody>
      <dsp:txXfrm>
        <a:off x="161304" y="2045409"/>
        <a:ext cx="3865340" cy="1207918"/>
      </dsp:txXfrm>
    </dsp:sp>
    <dsp:sp modelId="{27CA06F1-CF42-4027-9422-0B72FC4F4FBC}">
      <dsp:nvSpPr>
        <dsp:cNvPr id="0" name=""/>
        <dsp:cNvSpPr/>
      </dsp:nvSpPr>
      <dsp:spPr>
        <a:xfrm>
          <a:off x="248" y="1870932"/>
          <a:ext cx="845543" cy="1268314"/>
        </a:xfrm>
        <a:prstGeom prst="rect">
          <a:avLst/>
        </a:prstGeom>
        <a:solidFill>
          <a:schemeClr val="accent3">
            <a:tint val="50000"/>
            <a:hueOff val="-11363344"/>
            <a:satOff val="13225"/>
            <a:lumOff val="112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E39035-926E-4591-B002-63DF953ED154}">
      <dsp:nvSpPr>
        <dsp:cNvPr id="0" name=""/>
        <dsp:cNvSpPr/>
      </dsp:nvSpPr>
      <dsp:spPr>
        <a:xfrm>
          <a:off x="4364010" y="2045409"/>
          <a:ext cx="3865340" cy="1207918"/>
        </a:xfrm>
        <a:prstGeom prst="rect">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18164" tIns="99060" rIns="99060" bIns="99060" numCol="1" spcCol="1270" anchor="ctr" anchorCtr="0">
          <a:noAutofit/>
        </a:bodyPr>
        <a:lstStyle/>
        <a:p>
          <a:pPr lvl="0" algn="l" defTabSz="1155700" rtl="0">
            <a:lnSpc>
              <a:spcPct val="90000"/>
            </a:lnSpc>
            <a:spcBef>
              <a:spcPct val="0"/>
            </a:spcBef>
            <a:spcAft>
              <a:spcPct val="35000"/>
            </a:spcAft>
          </a:pPr>
          <a:r>
            <a:rPr lang="nl-BE" sz="2600" b="0" kern="1200" dirty="0" smtClean="0"/>
            <a:t>Continuïteit en discontinuïteit</a:t>
          </a:r>
          <a:endParaRPr lang="nl-BE" sz="2600" b="0" kern="1200" dirty="0"/>
        </a:p>
      </dsp:txBody>
      <dsp:txXfrm>
        <a:off x="4364010" y="2045409"/>
        <a:ext cx="3865340" cy="1207918"/>
      </dsp:txXfrm>
    </dsp:sp>
    <dsp:sp modelId="{6E72D5C4-6BF3-4397-B917-E11D414A58B2}">
      <dsp:nvSpPr>
        <dsp:cNvPr id="0" name=""/>
        <dsp:cNvSpPr/>
      </dsp:nvSpPr>
      <dsp:spPr>
        <a:xfrm>
          <a:off x="4202955" y="1870932"/>
          <a:ext cx="845543" cy="1268314"/>
        </a:xfrm>
        <a:prstGeom prst="rect">
          <a:avLst/>
        </a:prstGeom>
        <a:solidFill>
          <a:schemeClr val="accent3">
            <a:tint val="50000"/>
            <a:hueOff val="-17045015"/>
            <a:satOff val="19837"/>
            <a:lumOff val="168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856D7D-61B3-44ED-AF83-666521427287}">
      <dsp:nvSpPr>
        <dsp:cNvPr id="0" name=""/>
        <dsp:cNvSpPr/>
      </dsp:nvSpPr>
      <dsp:spPr>
        <a:xfrm>
          <a:off x="0" y="436152"/>
          <a:ext cx="8229600" cy="680400"/>
        </a:xfrm>
        <a:prstGeom prst="rect">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7F7BB2-F13F-441D-98F1-3A7EC4FE0131}">
      <dsp:nvSpPr>
        <dsp:cNvPr id="0" name=""/>
        <dsp:cNvSpPr/>
      </dsp:nvSpPr>
      <dsp:spPr>
        <a:xfrm>
          <a:off x="411480" y="37632"/>
          <a:ext cx="5760720" cy="79704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00150">
            <a:lnSpc>
              <a:spcPct val="90000"/>
            </a:lnSpc>
            <a:spcBef>
              <a:spcPct val="0"/>
            </a:spcBef>
            <a:spcAft>
              <a:spcPct val="35000"/>
            </a:spcAft>
          </a:pPr>
          <a:r>
            <a:rPr lang="nl-BE" sz="2700" b="0" kern="1200" smtClean="0"/>
            <a:t>Oordeel</a:t>
          </a:r>
          <a:endParaRPr lang="nl-BE" sz="2700" kern="1200"/>
        </a:p>
      </dsp:txBody>
      <dsp:txXfrm>
        <a:off x="450388" y="76540"/>
        <a:ext cx="5682904" cy="719224"/>
      </dsp:txXfrm>
    </dsp:sp>
    <dsp:sp modelId="{F14544AB-81F9-4F1C-8FE9-1DFF7C9B4C3A}">
      <dsp:nvSpPr>
        <dsp:cNvPr id="0" name=""/>
        <dsp:cNvSpPr/>
      </dsp:nvSpPr>
      <dsp:spPr>
        <a:xfrm>
          <a:off x="0" y="1660872"/>
          <a:ext cx="8229600" cy="680400"/>
        </a:xfrm>
        <a:prstGeom prst="rect">
          <a:avLst/>
        </a:prstGeom>
        <a:solidFill>
          <a:schemeClr val="lt1">
            <a:alpha val="90000"/>
            <a:hueOff val="0"/>
            <a:satOff val="0"/>
            <a:lumOff val="0"/>
            <a:alphaOff val="0"/>
          </a:schemeClr>
        </a:solidFill>
        <a:ln w="19050" cap="flat" cmpd="sng" algn="ctr">
          <a:solidFill>
            <a:schemeClr val="accent5">
              <a:hueOff val="5369458"/>
              <a:satOff val="-722"/>
              <a:lumOff val="7157"/>
              <a:alphaOff val="0"/>
            </a:schemeClr>
          </a:solidFill>
          <a:prstDash val="solid"/>
        </a:ln>
        <a:effectLst/>
      </dsp:spPr>
      <dsp:style>
        <a:lnRef idx="2">
          <a:scrgbClr r="0" g="0" b="0"/>
        </a:lnRef>
        <a:fillRef idx="1">
          <a:scrgbClr r="0" g="0" b="0"/>
        </a:fillRef>
        <a:effectRef idx="0">
          <a:scrgbClr r="0" g="0" b="0"/>
        </a:effectRef>
        <a:fontRef idx="minor"/>
      </dsp:style>
    </dsp:sp>
    <dsp:sp modelId="{79C7AA1B-42F7-497B-A2F2-25E850A2D5EF}">
      <dsp:nvSpPr>
        <dsp:cNvPr id="0" name=""/>
        <dsp:cNvSpPr/>
      </dsp:nvSpPr>
      <dsp:spPr>
        <a:xfrm>
          <a:off x="411480" y="1262352"/>
          <a:ext cx="5760720" cy="797040"/>
        </a:xfrm>
        <a:prstGeom prst="roundRect">
          <a:avLst/>
        </a:prstGeom>
        <a:solidFill>
          <a:schemeClr val="accent5">
            <a:hueOff val="5369458"/>
            <a:satOff val="-722"/>
            <a:lumOff val="715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00150">
            <a:lnSpc>
              <a:spcPct val="90000"/>
            </a:lnSpc>
            <a:spcBef>
              <a:spcPct val="0"/>
            </a:spcBef>
            <a:spcAft>
              <a:spcPct val="35000"/>
            </a:spcAft>
          </a:pPr>
          <a:r>
            <a:rPr lang="nl-BE" sz="2700" b="0" kern="1200" dirty="0" smtClean="0"/>
            <a:t>Hel</a:t>
          </a:r>
          <a:endParaRPr lang="nl-BE" sz="2700" b="0" kern="1200" dirty="0"/>
        </a:p>
      </dsp:txBody>
      <dsp:txXfrm>
        <a:off x="450388" y="1301260"/>
        <a:ext cx="5682904" cy="719224"/>
      </dsp:txXfrm>
    </dsp:sp>
    <dsp:sp modelId="{35845A30-866B-44CA-B8A2-86F542F48FA1}">
      <dsp:nvSpPr>
        <dsp:cNvPr id="0" name=""/>
        <dsp:cNvSpPr/>
      </dsp:nvSpPr>
      <dsp:spPr>
        <a:xfrm>
          <a:off x="0" y="2885592"/>
          <a:ext cx="8229600" cy="680400"/>
        </a:xfrm>
        <a:prstGeom prst="rect">
          <a:avLst/>
        </a:prstGeom>
        <a:solidFill>
          <a:schemeClr val="lt1">
            <a:alpha val="90000"/>
            <a:hueOff val="0"/>
            <a:satOff val="0"/>
            <a:lumOff val="0"/>
            <a:alphaOff val="0"/>
          </a:schemeClr>
        </a:solidFill>
        <a:ln w="19050" cap="flat" cmpd="sng" algn="ctr">
          <a:solidFill>
            <a:schemeClr val="accent5">
              <a:hueOff val="10738916"/>
              <a:satOff val="-1444"/>
              <a:lumOff val="14313"/>
              <a:alphaOff val="0"/>
            </a:schemeClr>
          </a:solidFill>
          <a:prstDash val="solid"/>
        </a:ln>
        <a:effectLst/>
      </dsp:spPr>
      <dsp:style>
        <a:lnRef idx="2">
          <a:scrgbClr r="0" g="0" b="0"/>
        </a:lnRef>
        <a:fillRef idx="1">
          <a:scrgbClr r="0" g="0" b="0"/>
        </a:fillRef>
        <a:effectRef idx="0">
          <a:scrgbClr r="0" g="0" b="0"/>
        </a:effectRef>
        <a:fontRef idx="minor"/>
      </dsp:style>
    </dsp:sp>
    <dsp:sp modelId="{C67FE335-61D4-419E-9B61-B39FB851C69B}">
      <dsp:nvSpPr>
        <dsp:cNvPr id="0" name=""/>
        <dsp:cNvSpPr/>
      </dsp:nvSpPr>
      <dsp:spPr>
        <a:xfrm>
          <a:off x="411480" y="2487072"/>
          <a:ext cx="5760720" cy="797040"/>
        </a:xfrm>
        <a:prstGeom prst="roundRect">
          <a:avLst/>
        </a:prstGeom>
        <a:solidFill>
          <a:schemeClr val="accent5">
            <a:hueOff val="10738916"/>
            <a:satOff val="-1444"/>
            <a:lumOff val="1431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00150">
            <a:lnSpc>
              <a:spcPct val="90000"/>
            </a:lnSpc>
            <a:spcBef>
              <a:spcPct val="0"/>
            </a:spcBef>
            <a:spcAft>
              <a:spcPct val="35000"/>
            </a:spcAft>
          </a:pPr>
          <a:r>
            <a:rPr lang="nl-BE" sz="2700" b="0" kern="1200" dirty="0" smtClean="0"/>
            <a:t>Nieuwe hemel en aarde</a:t>
          </a:r>
          <a:endParaRPr lang="nl-BE" sz="2700" b="0" kern="1200" dirty="0"/>
        </a:p>
      </dsp:txBody>
      <dsp:txXfrm>
        <a:off x="450388" y="2525980"/>
        <a:ext cx="5682904" cy="71922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A25F77-9D03-445E-9715-5FC0D564FCFF}" type="datetimeFigureOut">
              <a:rPr lang="nl-BE" smtClean="0"/>
              <a:t>15/04/2021</a:t>
            </a:fld>
            <a:endParaRPr lang="nl-BE"/>
          </a:p>
        </p:txBody>
      </p:sp>
      <p:sp>
        <p:nvSpPr>
          <p:cNvPr id="4" name="Tijdelijke aanduiding voor dia-afbeelding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C2164C-9A06-44E9-B44C-B8B034C7459D}" type="slidenum">
              <a:rPr lang="nl-BE" smtClean="0"/>
              <a:t>‹nr.›</a:t>
            </a:fld>
            <a:endParaRPr lang="nl-BE"/>
          </a:p>
        </p:txBody>
      </p:sp>
    </p:spTree>
    <p:extLst>
      <p:ext uri="{BB962C8B-B14F-4D97-AF65-F5344CB8AC3E}">
        <p14:creationId xmlns:p14="http://schemas.microsoft.com/office/powerpoint/2010/main" val="806239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3" name="Rechthoek 22"/>
          <p:cNvSpPr/>
          <p:nvPr/>
        </p:nvSpPr>
        <p:spPr>
          <a:xfrm flipV="1">
            <a:off x="5410183" y="3175000"/>
            <a:ext cx="3733819" cy="75906"/>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hthoek 23"/>
          <p:cNvSpPr/>
          <p:nvPr/>
        </p:nvSpPr>
        <p:spPr>
          <a:xfrm flipV="1">
            <a:off x="5410201" y="3247508"/>
            <a:ext cx="3733801" cy="16002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hthoek 24"/>
          <p:cNvSpPr/>
          <p:nvPr/>
        </p:nvSpPr>
        <p:spPr>
          <a:xfrm flipV="1">
            <a:off x="5410201" y="3429306"/>
            <a:ext cx="3733801" cy="7620"/>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hthoek 25"/>
          <p:cNvSpPr/>
          <p:nvPr/>
        </p:nvSpPr>
        <p:spPr>
          <a:xfrm flipV="1">
            <a:off x="5410200" y="3470336"/>
            <a:ext cx="1965960" cy="1524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hthoek 26"/>
          <p:cNvSpPr/>
          <p:nvPr/>
        </p:nvSpPr>
        <p:spPr>
          <a:xfrm flipV="1">
            <a:off x="5410200" y="3499643"/>
            <a:ext cx="1965960" cy="7620"/>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Afgeronde rechthoek 29"/>
          <p:cNvSpPr/>
          <p:nvPr/>
        </p:nvSpPr>
        <p:spPr bwMode="white">
          <a:xfrm>
            <a:off x="5410200" y="3302000"/>
            <a:ext cx="3063240" cy="22860"/>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Afgeronde rechthoek 30"/>
          <p:cNvSpPr/>
          <p:nvPr/>
        </p:nvSpPr>
        <p:spPr bwMode="white">
          <a:xfrm>
            <a:off x="7376507" y="3384153"/>
            <a:ext cx="1600200" cy="30480"/>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hthoek 6"/>
          <p:cNvSpPr/>
          <p:nvPr/>
        </p:nvSpPr>
        <p:spPr>
          <a:xfrm>
            <a:off x="1" y="3041385"/>
            <a:ext cx="9144000" cy="203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a:xfrm>
            <a:off x="1" y="3062940"/>
            <a:ext cx="9144001" cy="11723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hoek 10"/>
          <p:cNvSpPr/>
          <p:nvPr/>
        </p:nvSpPr>
        <p:spPr>
          <a:xfrm flipV="1">
            <a:off x="6414051" y="3035908"/>
            <a:ext cx="2729950" cy="20702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hthoek 18"/>
          <p:cNvSpPr/>
          <p:nvPr/>
        </p:nvSpPr>
        <p:spPr>
          <a:xfrm>
            <a:off x="0" y="0"/>
            <a:ext cx="9144000" cy="30847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457200" y="2001573"/>
            <a:ext cx="8458200" cy="1225021"/>
          </a:xfrm>
        </p:spPr>
        <p:txBody>
          <a:bodyPr anchor="b"/>
          <a:lstStyle>
            <a:lvl1pPr>
              <a:defRPr sz="4400">
                <a:solidFill>
                  <a:schemeClr val="bg1"/>
                </a:solidFill>
              </a:defRPr>
            </a:lvl1pPr>
          </a:lstStyle>
          <a:p>
            <a:r>
              <a:rPr kumimoji="0" lang="nl-NL" smtClean="0"/>
              <a:t>Klik om de stijl te bewerken</a:t>
            </a:r>
            <a:endParaRPr kumimoji="0" lang="en-US"/>
          </a:p>
        </p:txBody>
      </p:sp>
      <p:sp>
        <p:nvSpPr>
          <p:cNvPr id="9" name="Ondertitel 8"/>
          <p:cNvSpPr>
            <a:spLocks noGrp="1"/>
          </p:cNvSpPr>
          <p:nvPr>
            <p:ph type="subTitle" idx="1"/>
          </p:nvPr>
        </p:nvSpPr>
        <p:spPr>
          <a:xfrm>
            <a:off x="457200" y="3249948"/>
            <a:ext cx="4953000" cy="14605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de ondertitelstijl van het model te bewerken</a:t>
            </a:r>
            <a:endParaRPr kumimoji="0" lang="en-US"/>
          </a:p>
        </p:txBody>
      </p:sp>
      <p:sp>
        <p:nvSpPr>
          <p:cNvPr id="28" name="Tijdelijke aanduiding voor datum 27"/>
          <p:cNvSpPr>
            <a:spLocks noGrp="1"/>
          </p:cNvSpPr>
          <p:nvPr>
            <p:ph type="dt" sz="half" idx="10"/>
          </p:nvPr>
        </p:nvSpPr>
        <p:spPr>
          <a:xfrm>
            <a:off x="6705600" y="3505200"/>
            <a:ext cx="960120" cy="381000"/>
          </a:xfrm>
        </p:spPr>
        <p:txBody>
          <a:bodyPr/>
          <a:lstStyle/>
          <a:p>
            <a:fld id="{156A9CE0-2A50-46AE-BAC7-239E11F0A585}" type="datetimeFigureOut">
              <a:rPr lang="nl-BE" smtClean="0"/>
              <a:t>15/04/2021</a:t>
            </a:fld>
            <a:endParaRPr lang="nl-BE"/>
          </a:p>
        </p:txBody>
      </p:sp>
      <p:sp>
        <p:nvSpPr>
          <p:cNvPr id="17" name="Tijdelijke aanduiding voor voettekst 16"/>
          <p:cNvSpPr>
            <a:spLocks noGrp="1"/>
          </p:cNvSpPr>
          <p:nvPr>
            <p:ph type="ftr" sz="quarter" idx="11"/>
          </p:nvPr>
        </p:nvSpPr>
        <p:spPr>
          <a:xfrm>
            <a:off x="5410200" y="3504407"/>
            <a:ext cx="1295400" cy="381000"/>
          </a:xfrm>
        </p:spPr>
        <p:txBody>
          <a:bodyPr/>
          <a:lstStyle/>
          <a:p>
            <a:endParaRPr lang="nl-BE"/>
          </a:p>
        </p:txBody>
      </p:sp>
      <p:sp>
        <p:nvSpPr>
          <p:cNvPr id="29" name="Tijdelijke aanduiding voor dianummer 28"/>
          <p:cNvSpPr>
            <a:spLocks noGrp="1"/>
          </p:cNvSpPr>
          <p:nvPr>
            <p:ph type="sldNum" sz="quarter" idx="12"/>
          </p:nvPr>
        </p:nvSpPr>
        <p:spPr>
          <a:xfrm>
            <a:off x="8320088" y="947"/>
            <a:ext cx="747712" cy="304800"/>
          </a:xfrm>
        </p:spPr>
        <p:txBody>
          <a:bodyPr/>
          <a:lstStyle>
            <a:lvl1pPr algn="r">
              <a:defRPr sz="1800">
                <a:solidFill>
                  <a:schemeClr val="bg1"/>
                </a:solidFill>
              </a:defRPr>
            </a:lvl1pPr>
          </a:lstStyle>
          <a:p>
            <a:fld id="{DAB4EA4A-6954-4ADB-A712-F23F7F2A8EF6}" type="slidenum">
              <a:rPr lang="nl-BE" smtClean="0"/>
              <a:t>‹nr.›</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156A9CE0-2A50-46AE-BAC7-239E11F0A585}" type="datetimeFigureOut">
              <a:rPr lang="nl-BE" smtClean="0"/>
              <a:t>15/04/2021</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AB4EA4A-6954-4ADB-A712-F23F7F2A8EF6}" type="slidenum">
              <a:rPr lang="nl-BE" smtClean="0"/>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781800" y="952500"/>
            <a:ext cx="1905000" cy="4572000"/>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952500"/>
            <a:ext cx="6248400" cy="4572000"/>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156A9CE0-2A50-46AE-BAC7-239E11F0A585}" type="datetimeFigureOut">
              <a:rPr lang="nl-BE" smtClean="0"/>
              <a:t>15/04/2021</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AB4EA4A-6954-4ADB-A712-F23F7F2A8EF6}" type="slidenum">
              <a:rPr lang="nl-BE" smtClean="0"/>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inhoud 2"/>
          <p:cNvSpPr>
            <a:spLocks noGrp="1"/>
          </p:cNvSpPr>
          <p:nvPr>
            <p:ph idx="1"/>
          </p:nvPr>
        </p:nvSpPr>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156A9CE0-2A50-46AE-BAC7-239E11F0A585}" type="datetimeFigureOut">
              <a:rPr lang="nl-BE" smtClean="0"/>
              <a:t>15/04/2021</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AB4EA4A-6954-4ADB-A712-F23F7F2A8EF6}" type="slidenum">
              <a:rPr lang="nl-BE" smtClean="0"/>
              <a:t>‹nr.›</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1651000"/>
            <a:ext cx="7772400" cy="1135063"/>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722313" y="2805907"/>
            <a:ext cx="7772400" cy="1258093"/>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p>
            <a:fld id="{156A9CE0-2A50-46AE-BAC7-239E11F0A585}" type="datetimeFigureOut">
              <a:rPr lang="nl-BE" smtClean="0"/>
              <a:t>15/04/2021</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AB4EA4A-6954-4ADB-A712-F23F7F2A8EF6}" type="slidenum">
              <a:rPr lang="nl-BE" smtClean="0"/>
              <a:t>‹nr.›</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inhoud 2"/>
          <p:cNvSpPr>
            <a:spLocks noGrp="1"/>
          </p:cNvSpPr>
          <p:nvPr>
            <p:ph sz="half" idx="1"/>
          </p:nvPr>
        </p:nvSpPr>
        <p:spPr>
          <a:xfrm>
            <a:off x="457200" y="1874520"/>
            <a:ext cx="4038600" cy="3771636"/>
          </a:xfrm>
        </p:spPr>
        <p:txBody>
          <a:bodyPr/>
          <a:lstStyle>
            <a:lvl1pPr>
              <a:defRPr sz="2000"/>
            </a:lvl1pPr>
            <a:lvl2pPr>
              <a:defRPr sz="1900"/>
            </a:lvl2pPr>
            <a:lvl3pPr>
              <a:defRPr sz="18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874520"/>
            <a:ext cx="4038600" cy="3771636"/>
          </a:xfrm>
        </p:spPr>
        <p:txBody>
          <a:bodyPr/>
          <a:lstStyle>
            <a:lvl1pPr>
              <a:defRPr sz="2000"/>
            </a:lvl1pPr>
            <a:lvl2pPr>
              <a:defRPr sz="1900"/>
            </a:lvl2pPr>
            <a:lvl3pPr>
              <a:defRPr sz="18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p>
            <a:fld id="{156A9CE0-2A50-46AE-BAC7-239E11F0A585}" type="datetimeFigureOut">
              <a:rPr lang="nl-BE" smtClean="0"/>
              <a:t>15/04/2021</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DAB4EA4A-6954-4ADB-A712-F23F7F2A8EF6}" type="slidenum">
              <a:rPr lang="nl-BE" smtClean="0"/>
              <a:t>‹nr.›</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381000" y="952500"/>
            <a:ext cx="8382000" cy="891540"/>
          </a:xfrm>
        </p:spPr>
        <p:txBody>
          <a:bodyPr anchor="ctr"/>
          <a:lstStyle>
            <a:lvl1pPr>
              <a:defRPr sz="4000" b="0" i="0" cap="none" baseline="0"/>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81000" y="1870808"/>
            <a:ext cx="4041648" cy="3810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721226" y="1870808"/>
            <a:ext cx="4041775" cy="3810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381000" y="2257099"/>
            <a:ext cx="4041648" cy="3238500"/>
          </a:xfrm>
        </p:spPr>
        <p:txBody>
          <a:bodyPr/>
          <a:lstStyle>
            <a:lvl1pPr>
              <a:defRPr sz="20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718305" y="2257099"/>
            <a:ext cx="4041775" cy="3238500"/>
          </a:xfrm>
        </p:spPr>
        <p:txBody>
          <a:bodyPr/>
          <a:lstStyle>
            <a:lvl1pPr>
              <a:defRPr sz="20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6" name="Tijdelijke aanduiding voor datum 25"/>
          <p:cNvSpPr>
            <a:spLocks noGrp="1"/>
          </p:cNvSpPr>
          <p:nvPr>
            <p:ph type="dt" sz="half" idx="10"/>
          </p:nvPr>
        </p:nvSpPr>
        <p:spPr/>
        <p:txBody>
          <a:bodyPr rtlCol="0"/>
          <a:lstStyle/>
          <a:p>
            <a:fld id="{156A9CE0-2A50-46AE-BAC7-239E11F0A585}" type="datetimeFigureOut">
              <a:rPr lang="nl-BE" smtClean="0"/>
              <a:t>15/04/2021</a:t>
            </a:fld>
            <a:endParaRPr lang="nl-BE"/>
          </a:p>
        </p:txBody>
      </p:sp>
      <p:sp>
        <p:nvSpPr>
          <p:cNvPr id="27" name="Tijdelijke aanduiding voor dianummer 26"/>
          <p:cNvSpPr>
            <a:spLocks noGrp="1"/>
          </p:cNvSpPr>
          <p:nvPr>
            <p:ph type="sldNum" sz="quarter" idx="11"/>
          </p:nvPr>
        </p:nvSpPr>
        <p:spPr/>
        <p:txBody>
          <a:bodyPr rtlCol="0"/>
          <a:lstStyle/>
          <a:p>
            <a:fld id="{DAB4EA4A-6954-4ADB-A712-F23F7F2A8EF6}" type="slidenum">
              <a:rPr lang="nl-BE" smtClean="0"/>
              <a:t>‹nr.›</a:t>
            </a:fld>
            <a:endParaRPr lang="nl-BE"/>
          </a:p>
        </p:txBody>
      </p:sp>
      <p:sp>
        <p:nvSpPr>
          <p:cNvPr id="28" name="Tijdelijke aanduiding voor voettekst 27"/>
          <p:cNvSpPr>
            <a:spLocks noGrp="1"/>
          </p:cNvSpPr>
          <p:nvPr>
            <p:ph type="ftr" sz="quarter" idx="12"/>
          </p:nvPr>
        </p:nvSpPr>
        <p:spPr/>
        <p:txBody>
          <a:bodyPr rtlCol="0"/>
          <a:lstStyle/>
          <a:p>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952500"/>
            <a:ext cx="8229600" cy="891540"/>
          </a:xfrm>
        </p:spPr>
        <p:txBody>
          <a:bodyPr anchor="ctr"/>
          <a:lstStyle>
            <a:lvl1pPr>
              <a:defRPr sz="4000">
                <a:solidFill>
                  <a:schemeClr val="tx2"/>
                </a:solidFill>
              </a:defRPr>
            </a:lvl1p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a:xfrm>
            <a:off x="6583680" y="510540"/>
            <a:ext cx="957264" cy="381000"/>
          </a:xfrm>
        </p:spPr>
        <p:txBody>
          <a:bodyPr/>
          <a:lstStyle/>
          <a:p>
            <a:fld id="{156A9CE0-2A50-46AE-BAC7-239E11F0A585}" type="datetimeFigureOut">
              <a:rPr lang="nl-BE" smtClean="0"/>
              <a:t>15/04/2021</a:t>
            </a:fld>
            <a:endParaRPr lang="nl-BE"/>
          </a:p>
        </p:txBody>
      </p:sp>
      <p:sp>
        <p:nvSpPr>
          <p:cNvPr id="4" name="Tijdelijke aanduiding voor voettekst 3"/>
          <p:cNvSpPr>
            <a:spLocks noGrp="1"/>
          </p:cNvSpPr>
          <p:nvPr>
            <p:ph type="ftr" sz="quarter" idx="11"/>
          </p:nvPr>
        </p:nvSpPr>
        <p:spPr>
          <a:xfrm>
            <a:off x="5257800" y="510540"/>
            <a:ext cx="1325880" cy="381000"/>
          </a:xfrm>
        </p:spPr>
        <p:txBody>
          <a:bodyPr/>
          <a:lstStyle/>
          <a:p>
            <a:endParaRPr lang="nl-BE"/>
          </a:p>
        </p:txBody>
      </p:sp>
      <p:sp>
        <p:nvSpPr>
          <p:cNvPr id="5" name="Tijdelijke aanduiding voor dianummer 4"/>
          <p:cNvSpPr>
            <a:spLocks noGrp="1"/>
          </p:cNvSpPr>
          <p:nvPr>
            <p:ph type="sldNum" sz="quarter" idx="12"/>
          </p:nvPr>
        </p:nvSpPr>
        <p:spPr>
          <a:xfrm>
            <a:off x="8174736" y="1893"/>
            <a:ext cx="762000" cy="304800"/>
          </a:xfrm>
        </p:spPr>
        <p:txBody>
          <a:bodyPr/>
          <a:lstStyle/>
          <a:p>
            <a:fld id="{DAB4EA4A-6954-4ADB-A712-F23F7F2A8EF6}" type="slidenum">
              <a:rPr lang="nl-BE" smtClean="0"/>
              <a:t>‹nr.›</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56A9CE0-2A50-46AE-BAC7-239E11F0A585}" type="datetimeFigureOut">
              <a:rPr lang="nl-BE" smtClean="0"/>
              <a:t>15/04/2021</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DAB4EA4A-6954-4ADB-A712-F23F7F2A8EF6}" type="slidenum">
              <a:rPr lang="nl-BE" smtClean="0"/>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353496" y="918308"/>
            <a:ext cx="3383280" cy="731520"/>
          </a:xfrm>
        </p:spPr>
        <p:txBody>
          <a:bodyPr anchor="b"/>
          <a:lstStyle>
            <a:lvl1pPr algn="l">
              <a:buNone/>
              <a:defRPr sz="1800" b="1"/>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5353496" y="1675606"/>
            <a:ext cx="3383280" cy="384810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152400" y="646906"/>
            <a:ext cx="5102352" cy="4876800"/>
          </a:xfrm>
        </p:spPr>
        <p:txBody>
          <a:bodyPr/>
          <a:lstStyle>
            <a:lvl1pPr>
              <a:defRPr sz="3200"/>
            </a:lvl1pPr>
            <a:lvl2pPr>
              <a:defRPr sz="2800"/>
            </a:lvl2pPr>
            <a:lvl3pPr>
              <a:defRPr sz="2400"/>
            </a:lvl3pPr>
            <a:lvl4pPr>
              <a:defRPr sz="2000"/>
            </a:lvl4pPr>
            <a:lvl5pPr>
              <a:defRPr sz="20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p>
            <a:fld id="{156A9CE0-2A50-46AE-BAC7-239E11F0A585}" type="datetimeFigureOut">
              <a:rPr lang="nl-BE" smtClean="0"/>
              <a:t>15/04/2021</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DAB4EA4A-6954-4ADB-A712-F23F7F2A8EF6}" type="slidenum">
              <a:rPr lang="nl-BE" smtClean="0"/>
              <a:t>‹nr.›</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440435" y="924301"/>
            <a:ext cx="586803" cy="3901364"/>
          </a:xfrm>
        </p:spPr>
        <p:txBody>
          <a:bodyPr vert="vert270" lIns="45720" tIns="0" rIns="45720" anchor="t"/>
          <a:lstStyle>
            <a:lvl1pPr algn="ctr">
              <a:buNone/>
              <a:defRPr sz="2000" b="1"/>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403671" y="952500"/>
            <a:ext cx="4572000" cy="3810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6088443" y="2728591"/>
            <a:ext cx="2590800" cy="2097074"/>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nl-NL" smtClean="0"/>
              <a:t>Klik om de modelstijlen te bewerken</a:t>
            </a:r>
          </a:p>
        </p:txBody>
      </p:sp>
      <p:sp>
        <p:nvSpPr>
          <p:cNvPr id="5" name="Tijdelijke aanduiding voor datum 4"/>
          <p:cNvSpPr>
            <a:spLocks noGrp="1"/>
          </p:cNvSpPr>
          <p:nvPr>
            <p:ph type="dt" sz="half" idx="10"/>
          </p:nvPr>
        </p:nvSpPr>
        <p:spPr/>
        <p:txBody>
          <a:bodyPr/>
          <a:lstStyle/>
          <a:p>
            <a:fld id="{156A9CE0-2A50-46AE-BAC7-239E11F0A585}" type="datetimeFigureOut">
              <a:rPr lang="nl-BE" smtClean="0"/>
              <a:t>15/04/2021</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DAB4EA4A-6954-4ADB-A712-F23F7F2A8EF6}" type="slidenum">
              <a:rPr lang="nl-BE" smtClean="0"/>
              <a:t>‹nr.›</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hthoek 27"/>
          <p:cNvSpPr/>
          <p:nvPr/>
        </p:nvSpPr>
        <p:spPr>
          <a:xfrm>
            <a:off x="1" y="305682"/>
            <a:ext cx="9144000" cy="70339"/>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hthoek 28"/>
          <p:cNvSpPr/>
          <p:nvPr/>
        </p:nvSpPr>
        <p:spPr>
          <a:xfrm>
            <a:off x="0" y="-1"/>
            <a:ext cx="9144000" cy="258886"/>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hthoek 29"/>
          <p:cNvSpPr/>
          <p:nvPr/>
        </p:nvSpPr>
        <p:spPr>
          <a:xfrm>
            <a:off x="1" y="256897"/>
            <a:ext cx="9144001" cy="7620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hthoek 30"/>
          <p:cNvSpPr/>
          <p:nvPr/>
        </p:nvSpPr>
        <p:spPr>
          <a:xfrm flipV="1">
            <a:off x="5410183" y="300205"/>
            <a:ext cx="3733819" cy="75906"/>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hthoek 31"/>
          <p:cNvSpPr/>
          <p:nvPr/>
        </p:nvSpPr>
        <p:spPr>
          <a:xfrm flipV="1">
            <a:off x="5410201" y="366761"/>
            <a:ext cx="3733801" cy="150029"/>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Afgeronde rechthoek 32"/>
          <p:cNvSpPr/>
          <p:nvPr/>
        </p:nvSpPr>
        <p:spPr bwMode="white">
          <a:xfrm>
            <a:off x="5407339" y="414587"/>
            <a:ext cx="3063240" cy="22860"/>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Afgeronde rechthoek 33"/>
          <p:cNvSpPr/>
          <p:nvPr/>
        </p:nvSpPr>
        <p:spPr bwMode="white">
          <a:xfrm>
            <a:off x="7373646" y="490786"/>
            <a:ext cx="1600200" cy="30480"/>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hthoek 34"/>
          <p:cNvSpPr/>
          <p:nvPr/>
        </p:nvSpPr>
        <p:spPr bwMode="invGray">
          <a:xfrm>
            <a:off x="9084966" y="-1668"/>
            <a:ext cx="57626" cy="518160"/>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hthoek 35"/>
          <p:cNvSpPr/>
          <p:nvPr/>
        </p:nvSpPr>
        <p:spPr bwMode="invGray">
          <a:xfrm>
            <a:off x="9044481" y="-1668"/>
            <a:ext cx="27432" cy="518160"/>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hthoek 36"/>
          <p:cNvSpPr/>
          <p:nvPr/>
        </p:nvSpPr>
        <p:spPr bwMode="invGray">
          <a:xfrm>
            <a:off x="9025428" y="-1668"/>
            <a:ext cx="9144" cy="518160"/>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hthoek 37"/>
          <p:cNvSpPr/>
          <p:nvPr/>
        </p:nvSpPr>
        <p:spPr bwMode="invGray">
          <a:xfrm>
            <a:off x="8975423" y="-1668"/>
            <a:ext cx="27432" cy="518160"/>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hthoek 38"/>
          <p:cNvSpPr/>
          <p:nvPr/>
        </p:nvSpPr>
        <p:spPr bwMode="invGray">
          <a:xfrm>
            <a:off x="8915677" y="317"/>
            <a:ext cx="54864" cy="487680"/>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hthoek 39"/>
          <p:cNvSpPr/>
          <p:nvPr/>
        </p:nvSpPr>
        <p:spPr bwMode="invGray">
          <a:xfrm>
            <a:off x="8873475" y="317"/>
            <a:ext cx="9144" cy="487680"/>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jdelijke aanduiding voor titel 21"/>
          <p:cNvSpPr>
            <a:spLocks noGrp="1"/>
          </p:cNvSpPr>
          <p:nvPr>
            <p:ph type="title"/>
          </p:nvPr>
        </p:nvSpPr>
        <p:spPr>
          <a:xfrm>
            <a:off x="457200" y="952500"/>
            <a:ext cx="8229600" cy="889000"/>
          </a:xfrm>
          <a:prstGeom prst="rect">
            <a:avLst/>
          </a:prstGeom>
        </p:spPr>
        <p:txBody>
          <a:bodyPr vert="horz" anchor="ctr">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457200" y="1874520"/>
            <a:ext cx="8229600" cy="3604260"/>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4" name="Tijdelijke aanduiding voor datum 13"/>
          <p:cNvSpPr>
            <a:spLocks noGrp="1"/>
          </p:cNvSpPr>
          <p:nvPr>
            <p:ph type="dt" sz="half" idx="2"/>
          </p:nvPr>
        </p:nvSpPr>
        <p:spPr>
          <a:xfrm>
            <a:off x="6586536" y="510540"/>
            <a:ext cx="957264" cy="381000"/>
          </a:xfrm>
          <a:prstGeom prst="rect">
            <a:avLst/>
          </a:prstGeom>
        </p:spPr>
        <p:txBody>
          <a:bodyPr vert="horz"/>
          <a:lstStyle>
            <a:lvl1pPr algn="l" eaLnBrk="1" latinLnBrk="0" hangingPunct="1">
              <a:defRPr kumimoji="0" sz="800">
                <a:solidFill>
                  <a:schemeClr val="accent2"/>
                </a:solidFill>
              </a:defRPr>
            </a:lvl1pPr>
          </a:lstStyle>
          <a:p>
            <a:fld id="{156A9CE0-2A50-46AE-BAC7-239E11F0A585}" type="datetimeFigureOut">
              <a:rPr lang="nl-BE" smtClean="0"/>
              <a:t>15/04/2021</a:t>
            </a:fld>
            <a:endParaRPr lang="nl-BE"/>
          </a:p>
        </p:txBody>
      </p:sp>
      <p:sp>
        <p:nvSpPr>
          <p:cNvPr id="3" name="Tijdelijke aanduiding voor voettekst 2"/>
          <p:cNvSpPr>
            <a:spLocks noGrp="1"/>
          </p:cNvSpPr>
          <p:nvPr>
            <p:ph type="ftr" sz="quarter" idx="3"/>
          </p:nvPr>
        </p:nvSpPr>
        <p:spPr>
          <a:xfrm>
            <a:off x="5257800" y="510540"/>
            <a:ext cx="1325880" cy="381000"/>
          </a:xfrm>
          <a:prstGeom prst="rect">
            <a:avLst/>
          </a:prstGeom>
        </p:spPr>
        <p:txBody>
          <a:bodyPr vert="horz"/>
          <a:lstStyle>
            <a:lvl1pPr algn="r" eaLnBrk="1" latinLnBrk="0" hangingPunct="1">
              <a:defRPr kumimoji="0" sz="800">
                <a:solidFill>
                  <a:schemeClr val="accent2"/>
                </a:solidFill>
              </a:defRPr>
            </a:lvl1pPr>
          </a:lstStyle>
          <a:p>
            <a:endParaRPr lang="nl-BE"/>
          </a:p>
        </p:txBody>
      </p:sp>
      <p:sp>
        <p:nvSpPr>
          <p:cNvPr id="23" name="Tijdelijke aanduiding voor dianummer 22"/>
          <p:cNvSpPr>
            <a:spLocks noGrp="1"/>
          </p:cNvSpPr>
          <p:nvPr>
            <p:ph type="sldNum" sz="quarter" idx="4"/>
          </p:nvPr>
        </p:nvSpPr>
        <p:spPr>
          <a:xfrm>
            <a:off x="8174736" y="1893"/>
            <a:ext cx="762000" cy="304800"/>
          </a:xfrm>
          <a:prstGeom prst="rect">
            <a:avLst/>
          </a:prstGeom>
        </p:spPr>
        <p:txBody>
          <a:bodyPr vert="horz" anchor="b"/>
          <a:lstStyle>
            <a:lvl1pPr algn="r" eaLnBrk="1" latinLnBrk="0" hangingPunct="1">
              <a:defRPr kumimoji="0" sz="1800">
                <a:solidFill>
                  <a:srgbClr val="FFFFFF"/>
                </a:solidFill>
              </a:defRPr>
            </a:lvl1pPr>
          </a:lstStyle>
          <a:p>
            <a:fld id="{DAB4EA4A-6954-4ADB-A712-F23F7F2A8EF6}" type="slidenum">
              <a:rPr lang="nl-BE" smtClean="0"/>
              <a:t>‹nr.›</a:t>
            </a:fld>
            <a:endParaRPr lang="nl-BE"/>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BE" dirty="0" smtClean="0"/>
              <a:t>Eschatologie</a:t>
            </a:r>
            <a:r>
              <a:rPr lang="nl-BE" dirty="0" smtClean="0"/>
              <a:t/>
            </a:r>
            <a:br>
              <a:rPr lang="nl-BE" dirty="0" smtClean="0"/>
            </a:br>
            <a:r>
              <a:rPr lang="nl-BE" dirty="0" smtClean="0"/>
              <a:t>Vernieuwing van de schepping</a:t>
            </a:r>
            <a:endParaRPr lang="nl-BE" dirty="0"/>
          </a:p>
        </p:txBody>
      </p:sp>
      <p:sp>
        <p:nvSpPr>
          <p:cNvPr id="3" name="Ondertitel 2"/>
          <p:cNvSpPr>
            <a:spLocks noGrp="1"/>
          </p:cNvSpPr>
          <p:nvPr>
            <p:ph type="subTitle" idx="1"/>
          </p:nvPr>
        </p:nvSpPr>
        <p:spPr/>
        <p:txBody>
          <a:bodyPr/>
          <a:lstStyle/>
          <a:p>
            <a:r>
              <a:rPr lang="nl-BE" dirty="0"/>
              <a:t>d</a:t>
            </a:r>
            <a:r>
              <a:rPr lang="nl-BE" dirty="0" smtClean="0"/>
              <a:t>r. Raymond R. Hausoul</a:t>
            </a:r>
            <a:endParaRPr lang="nl-BE" dirty="0"/>
          </a:p>
        </p:txBody>
      </p:sp>
      <p:pic>
        <p:nvPicPr>
          <p:cNvPr id="3074" name="Picture 2" descr="https://hipgo.be/_borders/Take6-crop.jpg"/>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991025" y="193210"/>
            <a:ext cx="990196" cy="880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9155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Oordeel, hel en hemel</a:t>
            </a:r>
            <a:endParaRPr lang="nl-BE"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919342701"/>
              </p:ext>
            </p:extLst>
          </p:nvPr>
        </p:nvGraphicFramePr>
        <p:xfrm>
          <a:off x="457200" y="1874838"/>
          <a:ext cx="8229600" cy="360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7391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Eschatologische beeldspraak</a:t>
            </a:r>
            <a:endParaRPr lang="nl-BE" dirty="0"/>
          </a:p>
        </p:txBody>
      </p:sp>
      <p:sp>
        <p:nvSpPr>
          <p:cNvPr id="3" name="Tijdelijke aanduiding voor inhoud 2"/>
          <p:cNvSpPr>
            <a:spLocks noGrp="1"/>
          </p:cNvSpPr>
          <p:nvPr>
            <p:ph idx="1"/>
          </p:nvPr>
        </p:nvSpPr>
        <p:spPr>
          <a:xfrm>
            <a:off x="457200" y="1874520"/>
            <a:ext cx="6347048" cy="3604260"/>
          </a:xfrm>
        </p:spPr>
        <p:txBody>
          <a:bodyPr>
            <a:normAutofit fontScale="70000" lnSpcReduction="20000"/>
          </a:bodyPr>
          <a:lstStyle/>
          <a:p>
            <a:pPr marL="0" indent="0">
              <a:buNone/>
            </a:pPr>
            <a:r>
              <a:rPr lang="nl-BE" dirty="0"/>
              <a:t>‘Wat een geestelijke verarming zou </a:t>
            </a:r>
            <a:r>
              <a:rPr lang="nl-BE" dirty="0" smtClean="0"/>
              <a:t>het betekenen</a:t>
            </a:r>
            <a:r>
              <a:rPr lang="nl-BE" dirty="0"/>
              <a:t>, als men deze beelden zou </a:t>
            </a:r>
            <a:r>
              <a:rPr lang="nl-BE" dirty="0" smtClean="0"/>
              <a:t>willen </a:t>
            </a:r>
            <a:r>
              <a:rPr lang="nl-BE" dirty="0"/>
              <a:t>w</a:t>
            </a:r>
            <a:r>
              <a:rPr lang="nl-BE" dirty="0" smtClean="0"/>
              <a:t>egrationaliseren </a:t>
            </a:r>
            <a:r>
              <a:rPr lang="nl-BE" dirty="0"/>
              <a:t>of reduceren tot </a:t>
            </a:r>
            <a:r>
              <a:rPr lang="nl-BE" dirty="0" smtClean="0"/>
              <a:t>enkele begrippen </a:t>
            </a:r>
            <a:r>
              <a:rPr lang="nl-BE" dirty="0"/>
              <a:t>en ideeën</a:t>
            </a:r>
            <a:r>
              <a:rPr lang="nl-BE" dirty="0" smtClean="0"/>
              <a:t>.</a:t>
            </a:r>
          </a:p>
          <a:p>
            <a:pPr marL="0" indent="0">
              <a:buNone/>
            </a:pPr>
            <a:endParaRPr lang="nl-BE" dirty="0"/>
          </a:p>
          <a:p>
            <a:pPr marL="0" indent="0">
              <a:buNone/>
            </a:pPr>
            <a:r>
              <a:rPr lang="nl-BE" dirty="0"/>
              <a:t>Al bij Jezus vinden wij die manier van </a:t>
            </a:r>
            <a:r>
              <a:rPr lang="nl-BE" dirty="0" smtClean="0"/>
              <a:t>spreken: van </a:t>
            </a:r>
            <a:r>
              <a:rPr lang="nl-BE" dirty="0"/>
              <a:t>een gastmaal met nieuwe wijn in </a:t>
            </a:r>
            <a:r>
              <a:rPr lang="nl-BE" dirty="0" smtClean="0"/>
              <a:t>de eindtijd</a:t>
            </a:r>
            <a:r>
              <a:rPr lang="nl-BE" dirty="0"/>
              <a:t>, van een bruiloft, van het </a:t>
            </a:r>
            <a:r>
              <a:rPr lang="nl-BE" dirty="0" smtClean="0"/>
              <a:t>grote feestmaal</a:t>
            </a:r>
            <a:r>
              <a:rPr lang="nl-BE" dirty="0"/>
              <a:t>, waarbij allen zijn uitgenodigd</a:t>
            </a:r>
            <a:r>
              <a:rPr lang="nl-BE" dirty="0" smtClean="0"/>
              <a:t>, en </a:t>
            </a:r>
            <a:r>
              <a:rPr lang="nl-BE" dirty="0"/>
              <a:t>alom heerst daar grote vreugde [...] Beelden van hoop zijn het allemaal, </a:t>
            </a:r>
            <a:r>
              <a:rPr lang="nl-BE" dirty="0" smtClean="0"/>
              <a:t>aangetast door </a:t>
            </a:r>
            <a:r>
              <a:rPr lang="nl-BE" dirty="0"/>
              <a:t>de bloedarmoede der gedachte.’</a:t>
            </a:r>
          </a:p>
          <a:p>
            <a:pPr marL="0" indent="0" algn="r">
              <a:buNone/>
            </a:pPr>
            <a:r>
              <a:rPr lang="nl-BE" dirty="0"/>
              <a:t/>
            </a:r>
            <a:br>
              <a:rPr lang="nl-BE" dirty="0"/>
            </a:br>
            <a:r>
              <a:rPr lang="nl-BE" dirty="0"/>
              <a:t>– Hans Küng, </a:t>
            </a:r>
            <a:r>
              <a:rPr lang="nl-BE" i="1" dirty="0"/>
              <a:t>Eeuwig Leven?</a:t>
            </a:r>
            <a:r>
              <a:rPr lang="nl-BE" dirty="0"/>
              <a:t>, 240</a:t>
            </a:r>
            <a:r>
              <a:rPr lang="nl-BE" dirty="0" smtClean="0"/>
              <a:t>.</a:t>
            </a:r>
          </a:p>
          <a:p>
            <a:pPr marL="0" indent="0">
              <a:buNone/>
            </a:pPr>
            <a:endParaRPr lang="nl-BE" dirty="0"/>
          </a:p>
          <a:p>
            <a:pPr marL="0" indent="0">
              <a:buNone/>
            </a:pPr>
            <a:endParaRPr lang="nl-BE" dirty="0"/>
          </a:p>
          <a:p>
            <a:pPr marL="0" indent="0">
              <a:buNone/>
            </a:pPr>
            <a:endParaRPr lang="nl-BE" dirty="0"/>
          </a:p>
          <a:p>
            <a:pPr marL="0" indent="0">
              <a:buNone/>
            </a:pPr>
            <a:endParaRPr lang="nl-BE" dirty="0"/>
          </a:p>
          <a:p>
            <a:endParaRPr lang="nl-BE" dirty="0"/>
          </a:p>
        </p:txBody>
      </p:sp>
      <p:pic>
        <p:nvPicPr>
          <p:cNvPr id="4" name="Picture 2" descr="https://www.katholisch.at/img/20/f4/a2a11e3796d1f3dfddfd/Hans_K_ng-150317-93-000164.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1186" r="37627"/>
          <a:stretch/>
        </p:blipFill>
        <p:spPr bwMode="auto">
          <a:xfrm>
            <a:off x="7020272" y="1849389"/>
            <a:ext cx="1873002" cy="2186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4161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Eschatologische beeldspraak</a:t>
            </a:r>
            <a:endParaRPr lang="nl-BE" dirty="0"/>
          </a:p>
        </p:txBody>
      </p:sp>
      <p:sp>
        <p:nvSpPr>
          <p:cNvPr id="3" name="Tijdelijke aanduiding voor inhoud 2"/>
          <p:cNvSpPr>
            <a:spLocks noGrp="1"/>
          </p:cNvSpPr>
          <p:nvPr>
            <p:ph idx="1"/>
          </p:nvPr>
        </p:nvSpPr>
        <p:spPr>
          <a:xfrm>
            <a:off x="457200" y="1874520"/>
            <a:ext cx="8229600" cy="2639164"/>
          </a:xfrm>
        </p:spPr>
        <p:txBody>
          <a:bodyPr>
            <a:normAutofit fontScale="92500" lnSpcReduction="20000"/>
          </a:bodyPr>
          <a:lstStyle/>
          <a:p>
            <a:pPr marL="109728" indent="0">
              <a:buNone/>
            </a:pPr>
            <a:r>
              <a:rPr lang="nl-BE" dirty="0" smtClean="0"/>
              <a:t>Geliefde </a:t>
            </a:r>
            <a:r>
              <a:rPr lang="nl-BE" dirty="0"/>
              <a:t>broeders en zusters, wij zijn nu al kinderen van God. Wat we zullen zijn is nog niet geopenbaard, maar we weten dat we aan Hem gelijk zullen zijn wanneer Hij zal verschijnen, want dan zien we Hem zoals Hij </a:t>
            </a:r>
            <a:r>
              <a:rPr lang="nl-BE" dirty="0" smtClean="0"/>
              <a:t>is.</a:t>
            </a:r>
          </a:p>
          <a:p>
            <a:pPr marL="109728" indent="0">
              <a:buNone/>
            </a:pPr>
            <a:endParaRPr lang="nl-BE" dirty="0"/>
          </a:p>
          <a:p>
            <a:pPr marL="109728" indent="0">
              <a:buNone/>
            </a:pPr>
            <a:r>
              <a:rPr lang="nl-BE" dirty="0" smtClean="0"/>
              <a:t>– 1 Johannes 3:2.</a:t>
            </a:r>
            <a:endParaRPr lang="nl-BE" dirty="0"/>
          </a:p>
        </p:txBody>
      </p:sp>
      <p:graphicFrame>
        <p:nvGraphicFramePr>
          <p:cNvPr id="4" name="Diagram 3"/>
          <p:cNvGraphicFramePr/>
          <p:nvPr>
            <p:extLst>
              <p:ext uri="{D42A27DB-BD31-4B8C-83A1-F6EECF244321}">
                <p14:modId xmlns:p14="http://schemas.microsoft.com/office/powerpoint/2010/main" val="2990426919"/>
              </p:ext>
            </p:extLst>
          </p:nvPr>
        </p:nvGraphicFramePr>
        <p:xfrm>
          <a:off x="5267908" y="3505572"/>
          <a:ext cx="3876092" cy="22094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4452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Bijbeltheologische</a:t>
            </a:r>
            <a:r>
              <a:rPr lang="nl-BE" dirty="0" smtClean="0"/>
              <a:t> uitwerkingen</a:t>
            </a:r>
            <a:endParaRPr lang="nl-BE"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867862484"/>
              </p:ext>
            </p:extLst>
          </p:nvPr>
        </p:nvGraphicFramePr>
        <p:xfrm>
          <a:off x="457200" y="1874838"/>
          <a:ext cx="5915000" cy="360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601193664"/>
              </p:ext>
            </p:extLst>
          </p:nvPr>
        </p:nvGraphicFramePr>
        <p:xfrm>
          <a:off x="6732240" y="1849388"/>
          <a:ext cx="2016224" cy="367240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392984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Continuïteit en discontinuïteit</a:t>
            </a:r>
            <a:endParaRPr lang="nl-BE" dirty="0"/>
          </a:p>
        </p:txBody>
      </p:sp>
      <p:sp>
        <p:nvSpPr>
          <p:cNvPr id="3" name="Tijdelijke aanduiding voor inhoud 2"/>
          <p:cNvSpPr>
            <a:spLocks noGrp="1"/>
          </p:cNvSpPr>
          <p:nvPr>
            <p:ph idx="1"/>
          </p:nvPr>
        </p:nvSpPr>
        <p:spPr>
          <a:xfrm>
            <a:off x="457200" y="1874520"/>
            <a:ext cx="6059016" cy="3604260"/>
          </a:xfrm>
        </p:spPr>
        <p:txBody>
          <a:bodyPr>
            <a:normAutofit fontScale="70000" lnSpcReduction="20000"/>
          </a:bodyPr>
          <a:lstStyle/>
          <a:p>
            <a:pPr marL="0" indent="0">
              <a:buNone/>
            </a:pPr>
            <a:r>
              <a:rPr lang="nl-BE" dirty="0" smtClean="0"/>
              <a:t>Als </a:t>
            </a:r>
            <a:r>
              <a:rPr lang="nl-BE" dirty="0"/>
              <a:t>God de huidige schepping zou vernietigen, zou de satan een grote overwinning behalen. Dan zou satan erin geslaagd zijn om de huidige kosmos en de huidige aarde zo corrupt te maken dat God er niets meer voor kan doen, behalve ze volledig teniet te doen. Maar satan won zulk een slag niet. Het is precies andersom: satan is volledig verslagen. God zal de volledige betekenis van die overwinning openbaren als Hij deze aarde zal vernieuwen. De aarde waarop de satan de mensheid misleidde, zal God dan volledig vrijmaken van de gevolgen die satans kwade listen met zich meebrachten</a:t>
            </a:r>
            <a:r>
              <a:rPr lang="nl-BE" dirty="0" smtClean="0"/>
              <a:t>.</a:t>
            </a:r>
            <a:endParaRPr lang="nl-BE" dirty="0"/>
          </a:p>
          <a:p>
            <a:pPr marL="0" indent="0" algn="r">
              <a:buNone/>
            </a:pPr>
            <a:r>
              <a:rPr lang="nl-BE" dirty="0"/>
              <a:t/>
            </a:r>
            <a:br>
              <a:rPr lang="nl-BE" dirty="0"/>
            </a:br>
            <a:r>
              <a:rPr lang="nl-BE" dirty="0"/>
              <a:t>– Anthony </a:t>
            </a:r>
            <a:r>
              <a:rPr lang="nl-BE" dirty="0" err="1"/>
              <a:t>Hoekema</a:t>
            </a:r>
            <a:r>
              <a:rPr lang="nl-BE" dirty="0"/>
              <a:t>, </a:t>
            </a:r>
            <a:r>
              <a:rPr lang="nl-BE" i="1" dirty="0" err="1"/>
              <a:t>Bible</a:t>
            </a:r>
            <a:r>
              <a:rPr lang="nl-BE" i="1" dirty="0"/>
              <a:t> and </a:t>
            </a:r>
            <a:r>
              <a:rPr lang="nl-BE" i="1" dirty="0" err="1"/>
              <a:t>Future</a:t>
            </a:r>
            <a:r>
              <a:rPr lang="nl-BE" dirty="0"/>
              <a:t>, 281</a:t>
            </a:r>
          </a:p>
          <a:p>
            <a:pPr marL="109728" indent="0">
              <a:buNone/>
            </a:pPr>
            <a:endParaRPr lang="nl-BE" dirty="0"/>
          </a:p>
        </p:txBody>
      </p:sp>
      <p:graphicFrame>
        <p:nvGraphicFramePr>
          <p:cNvPr id="4" name="Diagram 3"/>
          <p:cNvGraphicFramePr/>
          <p:nvPr>
            <p:extLst>
              <p:ext uri="{D42A27DB-BD31-4B8C-83A1-F6EECF244321}">
                <p14:modId xmlns:p14="http://schemas.microsoft.com/office/powerpoint/2010/main" val="1656553039"/>
              </p:ext>
            </p:extLst>
          </p:nvPr>
        </p:nvGraphicFramePr>
        <p:xfrm>
          <a:off x="6876255" y="1777380"/>
          <a:ext cx="2077243" cy="32293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70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dirty="0" smtClean="0"/>
              <a:t>Methodische benadering</a:t>
            </a:r>
            <a:endParaRPr lang="nl-BE"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186119204"/>
              </p:ext>
            </p:extLst>
          </p:nvPr>
        </p:nvGraphicFramePr>
        <p:xfrm>
          <a:off x="457200" y="1874838"/>
          <a:ext cx="8229600" cy="360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2116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Het messiaanse rijk</a:t>
            </a:r>
            <a:endParaRPr lang="nl-BE"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638691644"/>
              </p:ext>
            </p:extLst>
          </p:nvPr>
        </p:nvGraphicFramePr>
        <p:xfrm>
          <a:off x="457200" y="1874838"/>
          <a:ext cx="8229600" cy="360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964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De komst van Christus</a:t>
            </a:r>
            <a:endParaRPr lang="nl-BE"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015434672"/>
              </p:ext>
            </p:extLst>
          </p:nvPr>
        </p:nvGraphicFramePr>
        <p:xfrm>
          <a:off x="457200" y="1874838"/>
          <a:ext cx="8229600" cy="360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3452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De opstanding</a:t>
            </a:r>
            <a:endParaRPr lang="nl-BE"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58305704"/>
              </p:ext>
            </p:extLst>
          </p:nvPr>
        </p:nvGraphicFramePr>
        <p:xfrm>
          <a:off x="457200" y="1874838"/>
          <a:ext cx="8229600" cy="360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34151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736</TotalTime>
  <Words>352</Words>
  <Application>Microsoft Office PowerPoint</Application>
  <PresentationFormat>Diavoorstelling (16:10)</PresentationFormat>
  <Paragraphs>58</Paragraphs>
  <Slides>10</Slides>
  <Notes>0</Notes>
  <HiddenSlides>0</HiddenSlides>
  <MMClips>0</MMClips>
  <ScaleCrop>false</ScaleCrop>
  <HeadingPairs>
    <vt:vector size="4" baseType="variant">
      <vt:variant>
        <vt:lpstr>Thema</vt:lpstr>
      </vt:variant>
      <vt:variant>
        <vt:i4>1</vt:i4>
      </vt:variant>
      <vt:variant>
        <vt:lpstr>Diatitels</vt:lpstr>
      </vt:variant>
      <vt:variant>
        <vt:i4>10</vt:i4>
      </vt:variant>
    </vt:vector>
  </HeadingPairs>
  <TitlesOfParts>
    <vt:vector size="11" baseType="lpstr">
      <vt:lpstr>Urban</vt:lpstr>
      <vt:lpstr>Eschatologie Vernieuwing van de schepping</vt:lpstr>
      <vt:lpstr>Eschatologische beeldspraak</vt:lpstr>
      <vt:lpstr>Eschatologische beeldspraak</vt:lpstr>
      <vt:lpstr>Bijbeltheologische uitwerkingen</vt:lpstr>
      <vt:lpstr>Continuïteit en discontinuïteit</vt:lpstr>
      <vt:lpstr>Methodische benadering</vt:lpstr>
      <vt:lpstr>Het messiaanse rijk</vt:lpstr>
      <vt:lpstr>De komst van Christus</vt:lpstr>
      <vt:lpstr>De opstanding</vt:lpstr>
      <vt:lpstr>Oordeel, hel en hemel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RRH</dc:creator>
  <cp:lastModifiedBy>RRH</cp:lastModifiedBy>
  <cp:revision>324</cp:revision>
  <dcterms:created xsi:type="dcterms:W3CDTF">2019-09-04T13:46:42Z</dcterms:created>
  <dcterms:modified xsi:type="dcterms:W3CDTF">2021-04-15T12:22:45Z</dcterms:modified>
</cp:coreProperties>
</file>